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73" r:id="rId6"/>
    <p:sldId id="272" r:id="rId7"/>
    <p:sldId id="283" r:id="rId8"/>
    <p:sldId id="284" r:id="rId9"/>
    <p:sldId id="306" r:id="rId10"/>
    <p:sldId id="307" r:id="rId11"/>
    <p:sldId id="308" r:id="rId12"/>
    <p:sldId id="322" r:id="rId13"/>
    <p:sldId id="304" r:id="rId14"/>
    <p:sldId id="286" r:id="rId15"/>
    <p:sldId id="267" r:id="rId16"/>
    <p:sldId id="261" r:id="rId17"/>
    <p:sldId id="269" r:id="rId18"/>
    <p:sldId id="303" r:id="rId19"/>
    <p:sldId id="314" r:id="rId20"/>
    <p:sldId id="315" r:id="rId21"/>
    <p:sldId id="309" r:id="rId22"/>
    <p:sldId id="310" r:id="rId23"/>
    <p:sldId id="297" r:id="rId24"/>
    <p:sldId id="313" r:id="rId25"/>
    <p:sldId id="302" r:id="rId26"/>
    <p:sldId id="312" r:id="rId27"/>
    <p:sldId id="328" r:id="rId28"/>
    <p:sldId id="327" r:id="rId29"/>
    <p:sldId id="311" r:id="rId30"/>
    <p:sldId id="316" r:id="rId31"/>
    <p:sldId id="317" r:id="rId32"/>
    <p:sldId id="320" r:id="rId33"/>
    <p:sldId id="321" r:id="rId34"/>
    <p:sldId id="318" r:id="rId35"/>
    <p:sldId id="288" r:id="rId36"/>
    <p:sldId id="323" r:id="rId37"/>
    <p:sldId id="325" r:id="rId38"/>
    <p:sldId id="324" r:id="rId39"/>
    <p:sldId id="32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2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C41A-5DFC-4C27-B733-00C0F74F0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5E88F-F27D-483B-A4B1-C5697E2CF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E24EA-5ADC-482C-9B9B-AE67E30F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10BD5-3D65-4D3E-BAF1-5C29672E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2E66-E868-473B-BB0E-F7D0D933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3980-5518-4E48-B0B3-3100A976C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4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C771-19D8-4CFB-B1BB-3CDEAABA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B9C56-05BD-4A34-88E9-2A8F773FB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08680-56E6-46E6-B108-F8BBCA1E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60F4-FA02-47F4-9565-40B5F041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A248A-1CB8-45B5-85E0-9107838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92EE0-5B27-4658-BCBB-50344D0A2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36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C4418-BE48-406B-A754-0C8D910B2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DBF87-87BF-4843-9227-72E175FDF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3824-0356-405E-84DB-32AA6DAB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E5172-B81D-4750-B0CB-686E4A0C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D172D-9755-4DE6-9A5B-705ADE61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E914A-24A4-4E4F-B6DE-2D0A403C1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860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6A69-8504-4A94-837F-31ED28CB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10515AF-6226-4228-AFBC-F9DAE7884F5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7836-44BA-4747-A280-FFF36FBDC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EF4B4-1569-4E03-B5FC-D6B198703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980B3-1C0F-415C-9DA3-0D1D2738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0F28CC-5C45-4EB7-9A0E-0E4307ADF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7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B13A-2F5E-4856-AE1F-6C8827A0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DE1D-D738-4A55-991A-B972507A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C7A85-1F50-4184-BF84-53430061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2954-A7FB-40C9-8E9D-F58AD82B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C384A-F5C3-4C41-9EE4-38D04D59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D8877-FE0B-48E4-AC31-1C78979E3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78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F770-2580-42D4-A7A6-273167CE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DA786-6C42-4A25-93D4-21DC7A7A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9F72F-D3D6-493B-B39D-A7EF4384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371E-084A-4694-A627-A5FBD498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147E2-D06F-439D-9E47-0F65B55B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927F-6B15-4978-BDB9-A3FE3700B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4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2013-96BE-4F56-9D79-61B88CAE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4B95-DF6B-42DD-BF54-4622ED2F1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213FE-75F4-4E72-8DF4-33C463998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A5880-24D2-4CD1-A448-76572478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C9F7C-CE5B-4C9E-91C3-D9E83C3C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A5A86-90E0-4D5C-B1DB-CB8E3CDA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649C1-B7E5-4F48-90FB-10EA3F366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5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23E6-D80A-4244-BDE3-371B9E3E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47C07-2D91-41B3-A429-504444D31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054E0-85B0-4313-9C1F-7177EAB46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36459-B241-4061-A649-0689744B9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DCA67-BD04-480C-BD25-EB7D96760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EB608-3C93-4F6A-A40E-9C697115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743C5-F32E-411E-9A63-F255604E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916BE-8006-4DE7-A5AC-A98BE8A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42684-09A1-40AA-80FF-5E53D1390B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6A55-CF0D-4C9D-B965-B987EABA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C6888-985C-4FCE-B81B-3AEAECC1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187D8-7014-4067-87FC-590ABD6A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921DB-C816-424E-8150-F62202A0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8D523-6749-4932-8516-7CDF56CA7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40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C8B95A-8791-4449-BA0F-CCF1B8EE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FD14C-0FE6-4AC0-8D72-78E852E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B8F06-7ECF-46F2-9DB9-C555DECC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FBC21-C9D3-4376-8109-0BACA8FC9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7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E7E6-040F-4B33-88F6-12407163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9212A-C546-40F9-81A8-8D1B81360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4C64A-23F1-41CA-B7B0-6EB0A06B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1FEA8-6BC5-462F-8EF4-4AC47F40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AA947-F322-40CE-A7F0-52EBB33A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575C1-3591-40A6-AD80-7354F787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3E3AA-A614-4FD3-8D73-0AB8A3D5C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69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E6DE-38D2-4A34-B368-A504BE0A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E6A6A-600E-480B-9B28-F9CCE7574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D5AFB-7BAA-49C0-80EF-214521EEC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5F38F-D845-480A-A9DB-4DEC1163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BA500-B4C9-4857-9F7C-99012522B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896D3-806C-4222-B3D7-45F0F04B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3BB60-DB4F-493E-B0DD-B7F80F621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3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2BB8A8-8C8C-4D44-A3F8-06995DD18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9AE033-147B-4969-8526-A7FA0755F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7812D9-085D-4427-94EB-E6204CC292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AD8C90-C890-492E-9B68-4C90054B7F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1D83DB-28CD-4855-8FFF-B00E57994D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6F81D438-065D-4355-9E8B-AAC7E42825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0cm0lyeqCI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ecurity.comcast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1.jpeg"/><Relationship Id="rId4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1A330DC-F5F9-42F1-AAF2-F9CC06A8B4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 anchor="ctr"/>
          <a:lstStyle/>
          <a:p>
            <a:r>
              <a:rPr lang="en-US" altLang="en-US" sz="8000"/>
              <a:t>Computers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1F61D24-7E6E-4F22-8395-733207ABAB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/>
          <a:lstStyle/>
          <a:p>
            <a:r>
              <a:rPr lang="en-US" altLang="en-US" sz="3200"/>
              <a:t>Sue Kayton</a:t>
            </a:r>
          </a:p>
          <a:p>
            <a:r>
              <a:rPr lang="en-US" altLang="en-US" sz="3200"/>
              <a:t>April 2011</a:t>
            </a:r>
          </a:p>
        </p:txBody>
      </p:sp>
      <p:pic>
        <p:nvPicPr>
          <p:cNvPr id="2052" name="Picture 4" descr="images">
            <a:extLst>
              <a:ext uri="{FF2B5EF4-FFF2-40B4-BE49-F238E27FC236}">
                <a16:creationId xmlns:a16="http://schemas.microsoft.com/office/drawing/2014/main" id="{E3E7A422-76C7-43BD-A549-CA83F4EE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8766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cer-ferrari-3200-notebook-computer-pc">
            <a:extLst>
              <a:ext uri="{FF2B5EF4-FFF2-40B4-BE49-F238E27FC236}">
                <a16:creationId xmlns:a16="http://schemas.microsoft.com/office/drawing/2014/main" id="{9E894007-9220-4C94-B8B2-62F79EA9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2078655E-2E68-4B9D-AD98-F08588D52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/>
              <a:t>What do you use for games?</a:t>
            </a:r>
          </a:p>
        </p:txBody>
      </p:sp>
      <p:sp>
        <p:nvSpPr>
          <p:cNvPr id="58372" name="AutoShape 4" descr="9k=">
            <a:extLst>
              <a:ext uri="{FF2B5EF4-FFF2-40B4-BE49-F238E27FC236}">
                <a16:creationId xmlns:a16="http://schemas.microsoft.com/office/drawing/2014/main" id="{D8647099-E166-40C3-9C1E-6C553846BB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3" name="Picture 5" descr="ANd9GcQ4NZREilqbw6hOQEJ1N8VYj7EhL-nerfWPh0OoS90EjArkfWqN">
            <a:extLst>
              <a:ext uri="{FF2B5EF4-FFF2-40B4-BE49-F238E27FC236}">
                <a16:creationId xmlns:a16="http://schemas.microsoft.com/office/drawing/2014/main" id="{12DE68DB-E186-4A10-A0F5-80EAEC42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4800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images">
            <a:extLst>
              <a:ext uri="{FF2B5EF4-FFF2-40B4-BE49-F238E27FC236}">
                <a16:creationId xmlns:a16="http://schemas.microsoft.com/office/drawing/2014/main" id="{3214A6D5-E0C2-4E94-91C8-3B139072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5" name="Picture 7" descr="sony-deep-red-psp">
            <a:extLst>
              <a:ext uri="{FF2B5EF4-FFF2-40B4-BE49-F238E27FC236}">
                <a16:creationId xmlns:a16="http://schemas.microsoft.com/office/drawing/2014/main" id="{CBA6ABD7-3FC1-4A78-B227-F7AB59C7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2004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wii">
            <a:extLst>
              <a:ext uri="{FF2B5EF4-FFF2-40B4-BE49-F238E27FC236}">
                <a16:creationId xmlns:a16="http://schemas.microsoft.com/office/drawing/2014/main" id="{C460988D-E1FA-4C6E-B903-83DC584A7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9272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xboxjpg">
            <a:extLst>
              <a:ext uri="{FF2B5EF4-FFF2-40B4-BE49-F238E27FC236}">
                <a16:creationId xmlns:a16="http://schemas.microsoft.com/office/drawing/2014/main" id="{B6873F09-17B4-4105-B851-4D9B5EA4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soccer_ball-993">
            <a:extLst>
              <a:ext uri="{FF2B5EF4-FFF2-40B4-BE49-F238E27FC236}">
                <a16:creationId xmlns:a16="http://schemas.microsoft.com/office/drawing/2014/main" id="{8EA8DCD5-BE49-47F3-9F9C-10CF0253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Don't">
            <a:extLst>
              <a:ext uri="{FF2B5EF4-FFF2-40B4-BE49-F238E27FC236}">
                <a16:creationId xmlns:a16="http://schemas.microsoft.com/office/drawing/2014/main" id="{DBB85C10-D223-477E-9DFD-34ACDAF6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0654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Don't">
            <a:extLst>
              <a:ext uri="{FF2B5EF4-FFF2-40B4-BE49-F238E27FC236}">
                <a16:creationId xmlns:a16="http://schemas.microsoft.com/office/drawing/2014/main" id="{D2D40BD1-8B13-4037-94D1-359CA7FA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269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cer-ferrari-3200-notebook-computer-pc">
            <a:extLst>
              <a:ext uri="{FF2B5EF4-FFF2-40B4-BE49-F238E27FC236}">
                <a16:creationId xmlns:a16="http://schemas.microsoft.com/office/drawing/2014/main" id="{3717C868-9041-45C6-8C67-2876EE62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>
            <a:extLst>
              <a:ext uri="{FF2B5EF4-FFF2-40B4-BE49-F238E27FC236}">
                <a16:creationId xmlns:a16="http://schemas.microsoft.com/office/drawing/2014/main" id="{FFC84C59-E9C2-4AB4-AD6A-B49D8EC5A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/>
              <a:t>What do you use to chat?</a:t>
            </a:r>
          </a:p>
        </p:txBody>
      </p:sp>
      <p:sp>
        <p:nvSpPr>
          <p:cNvPr id="59396" name="AutoShape 4" descr="9k=">
            <a:extLst>
              <a:ext uri="{FF2B5EF4-FFF2-40B4-BE49-F238E27FC236}">
                <a16:creationId xmlns:a16="http://schemas.microsoft.com/office/drawing/2014/main" id="{44AE275C-53C0-4CE1-A8D0-77E5BE1BC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7" name="Picture 5" descr="ANd9GcQ4NZREilqbw6hOQEJ1N8VYj7EhL-nerfWPh0OoS90EjArkfWqN">
            <a:extLst>
              <a:ext uri="{FF2B5EF4-FFF2-40B4-BE49-F238E27FC236}">
                <a16:creationId xmlns:a16="http://schemas.microsoft.com/office/drawing/2014/main" id="{FFCE4A55-5E54-4D93-A0EF-89D30D3F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4800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CellPhoneText">
            <a:extLst>
              <a:ext uri="{FF2B5EF4-FFF2-40B4-BE49-F238E27FC236}">
                <a16:creationId xmlns:a16="http://schemas.microsoft.com/office/drawing/2014/main" id="{E97ABC3F-9537-4084-AFC5-80EFDE6E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238375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untitled">
            <a:extLst>
              <a:ext uri="{FF2B5EF4-FFF2-40B4-BE49-F238E27FC236}">
                <a16:creationId xmlns:a16="http://schemas.microsoft.com/office/drawing/2014/main" id="{1E299012-6B4F-44C4-A98C-482AD274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5814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1-1252593973h5IQ">
            <a:extLst>
              <a:ext uri="{FF2B5EF4-FFF2-40B4-BE49-F238E27FC236}">
                <a16:creationId xmlns:a16="http://schemas.microsoft.com/office/drawing/2014/main" id="{9268E417-6D9C-41F9-983E-928095848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3066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Don't">
            <a:extLst>
              <a:ext uri="{FF2B5EF4-FFF2-40B4-BE49-F238E27FC236}">
                <a16:creationId xmlns:a16="http://schemas.microsoft.com/office/drawing/2014/main" id="{87EE9A47-85B2-40DE-8F35-0B301F00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654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Don't">
            <a:extLst>
              <a:ext uri="{FF2B5EF4-FFF2-40B4-BE49-F238E27FC236}">
                <a16:creationId xmlns:a16="http://schemas.microsoft.com/office/drawing/2014/main" id="{23B45FEF-FF1A-4469-AC2E-C48BB96F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30654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A7FF20D-0489-4B0F-9567-5CAE08DFA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Typing</a:t>
            </a:r>
          </a:p>
        </p:txBody>
      </p:sp>
      <p:pic>
        <p:nvPicPr>
          <p:cNvPr id="75779" name="Picture 3" descr="Picture1">
            <a:extLst>
              <a:ext uri="{FF2B5EF4-FFF2-40B4-BE49-F238E27FC236}">
                <a16:creationId xmlns:a16="http://schemas.microsoft.com/office/drawing/2014/main" id="{6A3A410A-41FF-4F3B-BA75-CADD7E8B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18150" cy="36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4">
            <a:extLst>
              <a:ext uri="{FF2B5EF4-FFF2-40B4-BE49-F238E27FC236}">
                <a16:creationId xmlns:a16="http://schemas.microsoft.com/office/drawing/2014/main" id="{22183A47-B29D-46A3-8B7C-3144514F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573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aseline="0">
                <a:hlinkClick r:id="rId3"/>
              </a:rPr>
              <a:t>http://www.youtube.com/watch?v=80cm0lyeqCI</a:t>
            </a:r>
            <a:endParaRPr lang="en-US" altLang="en-US" baseline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8EA3AD4-346F-45B8-BC76-B207DC267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Criminals</a:t>
            </a:r>
          </a:p>
        </p:txBody>
      </p:sp>
      <p:pic>
        <p:nvPicPr>
          <p:cNvPr id="55299" name="Picture 3" descr="im-cha-cfes-thief">
            <a:extLst>
              <a:ext uri="{FF2B5EF4-FFF2-40B4-BE49-F238E27FC236}">
                <a16:creationId xmlns:a16="http://schemas.microsoft.com/office/drawing/2014/main" id="{E58F2D24-DC70-46C8-B668-CDFACED8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544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acker">
            <a:extLst>
              <a:ext uri="{FF2B5EF4-FFF2-40B4-BE49-F238E27FC236}">
                <a16:creationId xmlns:a16="http://schemas.microsoft.com/office/drawing/2014/main" id="{00B5A366-460E-45BD-92F5-AE8D1C67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38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Line 5">
            <a:extLst>
              <a:ext uri="{FF2B5EF4-FFF2-40B4-BE49-F238E27FC236}">
                <a16:creationId xmlns:a16="http://schemas.microsoft.com/office/drawing/2014/main" id="{292CA97E-D3BE-4E38-BDBE-06B1F5CB7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52A50A1-6ADA-4FCE-92BE-16571C56E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r>
              <a:rPr lang="en-US" altLang="en-US"/>
              <a:t>How to avoid viruses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A0BF719-181E-4206-9B39-C8005424C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en-US"/>
              <a:t>Don’t download free music</a:t>
            </a:r>
          </a:p>
          <a:p>
            <a:r>
              <a:rPr lang="en-US" altLang="en-US"/>
              <a:t>Don’t download free pornography</a:t>
            </a:r>
          </a:p>
          <a:p>
            <a:r>
              <a:rPr lang="en-US" altLang="en-US"/>
              <a:t>Don’t visit questionable websites</a:t>
            </a:r>
          </a:p>
          <a:p>
            <a:r>
              <a:rPr lang="en-US" altLang="en-US"/>
              <a:t>Don’t open iffy attachments</a:t>
            </a:r>
          </a:p>
          <a:p>
            <a:r>
              <a:rPr lang="en-US" altLang="en-US"/>
              <a:t>Paid music (iTunes) is OK</a:t>
            </a:r>
          </a:p>
          <a:p>
            <a:endParaRPr lang="en-US" altLang="en-US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82B9A994-5B97-4DD4-8394-BE60E7157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14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5" descr="Limewire">
            <a:extLst>
              <a:ext uri="{FF2B5EF4-FFF2-40B4-BE49-F238E27FC236}">
                <a16:creationId xmlns:a16="http://schemas.microsoft.com/office/drawing/2014/main" id="{9F962CD9-DAD8-4976-960D-D6CB5A55C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20193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esh">
            <a:extLst>
              <a:ext uri="{FF2B5EF4-FFF2-40B4-BE49-F238E27FC236}">
                <a16:creationId xmlns:a16="http://schemas.microsoft.com/office/drawing/2014/main" id="{3FDA1FF7-F1E3-4EEF-A5CC-89A16696B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Ares_A">
            <a:extLst>
              <a:ext uri="{FF2B5EF4-FFF2-40B4-BE49-F238E27FC236}">
                <a16:creationId xmlns:a16="http://schemas.microsoft.com/office/drawing/2014/main" id="{8D51C8A9-67E5-40A9-9CF1-E44211CC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2286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bearshare">
            <a:extLst>
              <a:ext uri="{FF2B5EF4-FFF2-40B4-BE49-F238E27FC236}">
                <a16:creationId xmlns:a16="http://schemas.microsoft.com/office/drawing/2014/main" id="{AF7BEEAA-F194-4D1F-8456-487AC165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1905000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sexy">
            <a:extLst>
              <a:ext uri="{FF2B5EF4-FFF2-40B4-BE49-F238E27FC236}">
                <a16:creationId xmlns:a16="http://schemas.microsoft.com/office/drawing/2014/main" id="{C7067E36-EF32-445C-BFF5-EFEB0A6B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Don't">
            <a:extLst>
              <a:ext uri="{FF2B5EF4-FFF2-40B4-BE49-F238E27FC236}">
                <a16:creationId xmlns:a16="http://schemas.microsoft.com/office/drawing/2014/main" id="{7A1EB72C-862F-4D4B-9283-3A6F3503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676400"/>
            <a:ext cx="2420937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Don't">
            <a:extLst>
              <a:ext uri="{FF2B5EF4-FFF2-40B4-BE49-F238E27FC236}">
                <a16:creationId xmlns:a16="http://schemas.microsoft.com/office/drawing/2014/main" id="{A377D94C-8742-4600-AF12-EA83E7C9C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38625"/>
            <a:ext cx="2570163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0" name="Picture 12" descr="Don't">
            <a:extLst>
              <a:ext uri="{FF2B5EF4-FFF2-40B4-BE49-F238E27FC236}">
                <a16:creationId xmlns:a16="http://schemas.microsoft.com/office/drawing/2014/main" id="{C643CA23-A7B7-418E-8D14-7920C4F8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91025"/>
            <a:ext cx="24209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1" name="Picture 13" descr="Don't">
            <a:extLst>
              <a:ext uri="{FF2B5EF4-FFF2-40B4-BE49-F238E27FC236}">
                <a16:creationId xmlns:a16="http://schemas.microsoft.com/office/drawing/2014/main" id="{45C09EC4-0120-48BD-A6EE-7CA06120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1025"/>
            <a:ext cx="24209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Don't">
            <a:extLst>
              <a:ext uri="{FF2B5EF4-FFF2-40B4-BE49-F238E27FC236}">
                <a16:creationId xmlns:a16="http://schemas.microsoft.com/office/drawing/2014/main" id="{D377E5DA-BFB3-46A0-B6D3-73CDF4DE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4209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CE128B4-F281-4167-8B1D-99C57F533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anti-virus programs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0191B25-EC01-4FC6-9F12-104A787B0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Recommended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Norton Anti-Virus, (free download for Comcast customers)  </a:t>
            </a:r>
            <a:r>
              <a:rPr lang="en-US" altLang="en-US">
                <a:hlinkClick r:id="rId2"/>
              </a:rPr>
              <a:t>http://security.comcast.net</a:t>
            </a:r>
            <a:r>
              <a:rPr lang="en-US" altLang="en-US"/>
              <a:t>   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McAfee Virus Scan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Kaspersky Anti-Virus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Symantec Anti-Virus, Symantec Endpoint Protection, or Symantec Client Security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Not recommended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Suites or full protection packages, AVG, Panda, Trend, Avira, Microsoft, Avast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E7B78C7D-A6C9-4D2A-9BC7-7B8FA988D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9F8E40D-881B-4F3D-BFB3-AEECD1288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Fake anti-virus programs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AA6B555-2BBE-4273-9357-DDAA3B872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altLang="en-US"/>
              <a:t>Be paranoid!</a:t>
            </a:r>
          </a:p>
          <a:p>
            <a:r>
              <a:rPr lang="en-US" altLang="en-US"/>
              <a:t>Don’t be fooled by fake alerts</a:t>
            </a:r>
          </a:p>
          <a:p>
            <a:r>
              <a:rPr lang="en-US" altLang="en-US"/>
              <a:t>Don’t visit questionable websites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9C2A8498-8BFC-4A9A-94B5-87A891172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5" descr="fake-spyware-removal-software-warning">
            <a:extLst>
              <a:ext uri="{FF2B5EF4-FFF2-40B4-BE49-F238E27FC236}">
                <a16:creationId xmlns:a16="http://schemas.microsoft.com/office/drawing/2014/main" id="{B78A1F69-7068-4C3C-AFFE-7D44ECE4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51238"/>
            <a:ext cx="5257800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181371-4A75-40F8-BDAB-EB5141CEF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altLang="en-US"/>
              <a:t>Useful free software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2B41F4C-08F6-4BBE-BF97-12D65E799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Picasa free photo editor and organizer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Google Earth</a:t>
            </a:r>
          </a:p>
          <a:p>
            <a:pPr>
              <a:lnSpc>
                <a:spcPct val="90000"/>
              </a:lnSpc>
            </a:pPr>
            <a:r>
              <a:rPr lang="en-US" altLang="en-US"/>
              <a:t>Agent Ransack – search for lost files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Adobe Reader – read government forms</a:t>
            </a:r>
          </a:p>
          <a:p>
            <a:pPr>
              <a:lnSpc>
                <a:spcPct val="90000"/>
              </a:lnSpc>
            </a:pPr>
            <a:r>
              <a:rPr lang="en-US" altLang="en-US"/>
              <a:t>GFI Backup – incremental data backup</a:t>
            </a:r>
          </a:p>
          <a:p>
            <a:pPr>
              <a:lnSpc>
                <a:spcPct val="90000"/>
              </a:lnSpc>
            </a:pPr>
            <a:r>
              <a:rPr lang="en-US" altLang="en-US"/>
              <a:t>K-9 Bluecoat – parental control of internet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BD541A09-6FE4-4B7B-84C4-9A2352598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8" name="Picture 8" descr="earth_client-48_mc">
            <a:extLst>
              <a:ext uri="{FF2B5EF4-FFF2-40B4-BE49-F238E27FC236}">
                <a16:creationId xmlns:a16="http://schemas.microsoft.com/office/drawing/2014/main" id="{8212EE70-5F95-46EB-81F8-60D0D251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GFI">
            <a:extLst>
              <a:ext uri="{FF2B5EF4-FFF2-40B4-BE49-F238E27FC236}">
                <a16:creationId xmlns:a16="http://schemas.microsoft.com/office/drawing/2014/main" id="{9F29B771-1AAA-4B77-9067-CCB2E450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1524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icasa">
            <a:extLst>
              <a:ext uri="{FF2B5EF4-FFF2-40B4-BE49-F238E27FC236}">
                <a16:creationId xmlns:a16="http://schemas.microsoft.com/office/drawing/2014/main" id="{35565A6B-870C-4B9F-9938-672B892E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k9_logo">
            <a:extLst>
              <a:ext uri="{FF2B5EF4-FFF2-40B4-BE49-F238E27FC236}">
                <a16:creationId xmlns:a16="http://schemas.microsoft.com/office/drawing/2014/main" id="{F04EF322-DB82-4090-B44A-972A9C40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16335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D43566F-A29A-4F10-990A-A99843D2E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 sz="4000"/>
              <a:t>Free phone calls anywhere</a:t>
            </a:r>
          </a:p>
        </p:txBody>
      </p:sp>
      <p:sp>
        <p:nvSpPr>
          <p:cNvPr id="54275" name="AutoShape 3" descr="9k=">
            <a:extLst>
              <a:ext uri="{FF2B5EF4-FFF2-40B4-BE49-F238E27FC236}">
                <a16:creationId xmlns:a16="http://schemas.microsoft.com/office/drawing/2014/main" id="{630E0E54-C72F-4068-9E76-B3A1AFCB9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0425" y="2452688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8" name="Picture 6" descr="skype-logo">
            <a:extLst>
              <a:ext uri="{FF2B5EF4-FFF2-40B4-BE49-F238E27FC236}">
                <a16:creationId xmlns:a16="http://schemas.microsoft.com/office/drawing/2014/main" id="{864D3CBD-6279-420F-BFBE-FADE827C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article-1170438-048000F1000005DC-577_468x313">
            <a:extLst>
              <a:ext uri="{FF2B5EF4-FFF2-40B4-BE49-F238E27FC236}">
                <a16:creationId xmlns:a16="http://schemas.microsoft.com/office/drawing/2014/main" id="{F43881DE-FCEE-4DA3-BB68-685C1A01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54102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Line 9">
            <a:extLst>
              <a:ext uri="{FF2B5EF4-FFF2-40B4-BE49-F238E27FC236}">
                <a16:creationId xmlns:a16="http://schemas.microsoft.com/office/drawing/2014/main" id="{1DC23D84-7251-4918-A05B-BB8DD71B6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06A3702-C46E-4049-91BD-AC9DB60C6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3124200" cy="1905000"/>
          </a:xfrm>
        </p:spPr>
        <p:txBody>
          <a:bodyPr/>
          <a:lstStyle/>
          <a:p>
            <a:r>
              <a:rPr lang="en-US" altLang="en-US" sz="6000"/>
              <a:t>Internet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13FA751-C3C7-4FD3-B235-AC34E5E66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077200" cy="388620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r>
              <a:rPr lang="en-US" altLang="en-US" sz="4000"/>
              <a:t>One paid connection is good for up to 10 computers</a:t>
            </a:r>
          </a:p>
          <a:p>
            <a:r>
              <a:rPr lang="en-US" altLang="en-US" sz="4000"/>
              <a:t>You can share your neighbor’s connection</a:t>
            </a:r>
          </a:p>
          <a:p>
            <a:endParaRPr lang="en-US" altLang="en-US"/>
          </a:p>
        </p:txBody>
      </p:sp>
      <p:pic>
        <p:nvPicPr>
          <p:cNvPr id="65540" name="Picture 4" descr="internet">
            <a:extLst>
              <a:ext uri="{FF2B5EF4-FFF2-40B4-BE49-F238E27FC236}">
                <a16:creationId xmlns:a16="http://schemas.microsoft.com/office/drawing/2014/main" id="{C6BF90D0-031F-4A79-8FAD-61CE8C58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0"/>
            <a:ext cx="30194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D295CF0-1B3E-43E2-BBF6-C7381A8C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altLang="en-US" sz="3600"/>
              <a:t>Keep the computer physically clean</a:t>
            </a:r>
          </a:p>
          <a:p>
            <a:r>
              <a:rPr lang="en-US" altLang="en-US" sz="3600"/>
              <a:t>Don’t install programs you don’t need</a:t>
            </a:r>
          </a:p>
          <a:p>
            <a:r>
              <a:rPr lang="en-US" altLang="en-US" sz="3600"/>
              <a:t>Watch out for viruses!</a:t>
            </a:r>
          </a:p>
          <a:p>
            <a:r>
              <a:rPr lang="en-US" altLang="en-US" sz="3600"/>
              <a:t>Turn off the computer when not in use</a:t>
            </a:r>
          </a:p>
          <a:p>
            <a:r>
              <a:rPr lang="en-US" altLang="en-US" sz="3600"/>
              <a:t>Back up important data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F02B1AE-22E1-40F1-AE89-6405933C9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The Basics</a:t>
            </a:r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8D1F4144-7CB0-4922-B1B9-9FFD92AFA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icture1 copy">
            <a:extLst>
              <a:ext uri="{FF2B5EF4-FFF2-40B4-BE49-F238E27FC236}">
                <a16:creationId xmlns:a16="http://schemas.microsoft.com/office/drawing/2014/main" id="{57F5B68D-826D-4737-990C-B5BE7C64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4D385699-B809-4573-A60C-C3B6C4823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05400" y="533400"/>
            <a:ext cx="4191000" cy="3124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4800"/>
              <a:t>  Sharing internet with a neighbor</a:t>
            </a:r>
          </a:p>
          <a:p>
            <a:endParaRPr lang="en-US" altLang="en-US" sz="4000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771ADE6-B736-4E51-989A-F468450A2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6858000" cy="4419600"/>
          </a:xfrm>
        </p:spPr>
        <p:txBody>
          <a:bodyPr/>
          <a:lstStyle/>
          <a:p>
            <a:pPr algn="l"/>
            <a:r>
              <a:rPr lang="en-US" altLang="en-US" sz="8000" b="1"/>
              <a:t>What computer is best for me?</a:t>
            </a:r>
          </a:p>
        </p:txBody>
      </p:sp>
      <p:pic>
        <p:nvPicPr>
          <p:cNvPr id="60421" name="Picture 5" descr="speech-question-marks">
            <a:extLst>
              <a:ext uri="{FF2B5EF4-FFF2-40B4-BE49-F238E27FC236}">
                <a16:creationId xmlns:a16="http://schemas.microsoft.com/office/drawing/2014/main" id="{53112AC9-70D1-4880-AE9C-BD548D75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C4BF7B8-976B-4D27-AFBC-0319EADDB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58000" cy="990600"/>
          </a:xfrm>
        </p:spPr>
        <p:txBody>
          <a:bodyPr/>
          <a:lstStyle/>
          <a:p>
            <a:pPr algn="l"/>
            <a:r>
              <a:rPr lang="en-US" altLang="en-US" b="1"/>
              <a:t>What car is best for me?</a:t>
            </a:r>
          </a:p>
        </p:txBody>
      </p:sp>
      <p:pic>
        <p:nvPicPr>
          <p:cNvPr id="61443" name="Picture 3" descr="image-indy-race-car-cropped">
            <a:extLst>
              <a:ext uri="{FF2B5EF4-FFF2-40B4-BE49-F238E27FC236}">
                <a16:creationId xmlns:a16="http://schemas.microsoft.com/office/drawing/2014/main" id="{0E047D9C-98D6-48D9-B724-BDFB979E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0480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lamborghini-murcielago-red0">
            <a:extLst>
              <a:ext uri="{FF2B5EF4-FFF2-40B4-BE49-F238E27FC236}">
                <a16:creationId xmlns:a16="http://schemas.microsoft.com/office/drawing/2014/main" id="{267208BA-AF1E-4306-A16D-B6322CA86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7559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Line 5">
            <a:extLst>
              <a:ext uri="{FF2B5EF4-FFF2-40B4-BE49-F238E27FC236}">
                <a16:creationId xmlns:a16="http://schemas.microsoft.com/office/drawing/2014/main" id="{E91D03F0-C0F4-4F0A-8C43-71F312A38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66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6" name="Picture 6" descr="CustomHummerH2SUT">
            <a:extLst>
              <a:ext uri="{FF2B5EF4-FFF2-40B4-BE49-F238E27FC236}">
                <a16:creationId xmlns:a16="http://schemas.microsoft.com/office/drawing/2014/main" id="{F26CCC86-A1AF-48F6-B376-1EFCE77C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124200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1995_honda_civic_ferio_vi">
            <a:extLst>
              <a:ext uri="{FF2B5EF4-FFF2-40B4-BE49-F238E27FC236}">
                <a16:creationId xmlns:a16="http://schemas.microsoft.com/office/drawing/2014/main" id="{C530B0E6-2DD7-4803-AF61-0EFA146A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3810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res5">
            <a:extLst>
              <a:ext uri="{FF2B5EF4-FFF2-40B4-BE49-F238E27FC236}">
                <a16:creationId xmlns:a16="http://schemas.microsoft.com/office/drawing/2014/main" id="{01D082E6-6533-48B1-8BE1-193E519B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505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Picture 12" descr="truck-sprayer907">
            <a:extLst>
              <a:ext uri="{FF2B5EF4-FFF2-40B4-BE49-F238E27FC236}">
                <a16:creationId xmlns:a16="http://schemas.microsoft.com/office/drawing/2014/main" id="{7014C334-1214-4F5D-8ECC-F3D83242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6800"/>
            <a:ext cx="37338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BE0C7C2-CC61-416B-9976-3DEF691E5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Buy a used computer?</a:t>
            </a:r>
          </a:p>
        </p:txBody>
      </p:sp>
      <p:pic>
        <p:nvPicPr>
          <p:cNvPr id="47108" name="Picture 4" descr="ComputerBugsVirus_VoteHere">
            <a:extLst>
              <a:ext uri="{FF2B5EF4-FFF2-40B4-BE49-F238E27FC236}">
                <a16:creationId xmlns:a16="http://schemas.microsoft.com/office/drawing/2014/main" id="{6CA214F5-AA19-4228-BFE0-1118C19E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36721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Laptop-Screen-Replacement-42-50-315946_image">
            <a:extLst>
              <a:ext uri="{FF2B5EF4-FFF2-40B4-BE49-F238E27FC236}">
                <a16:creationId xmlns:a16="http://schemas.microsoft.com/office/drawing/2014/main" id="{58DE737D-CF1D-4485-983F-D695695F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P-All-in-One-PC">
            <a:extLst>
              <a:ext uri="{FF2B5EF4-FFF2-40B4-BE49-F238E27FC236}">
                <a16:creationId xmlns:a16="http://schemas.microsoft.com/office/drawing/2014/main" id="{BC2CB678-6B84-49C0-9D11-0EF99251A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91000" cy="3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desk">
            <a:extLst>
              <a:ext uri="{FF2B5EF4-FFF2-40B4-BE49-F238E27FC236}">
                <a16:creationId xmlns:a16="http://schemas.microsoft.com/office/drawing/2014/main" id="{26A9F67B-A667-4B1F-A8C3-C5493F52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600575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5779034-FC9C-43C9-BCA3-1F9F8BECD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altLang="en-US"/>
              <a:t>Buying on installments</a:t>
            </a:r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073D4AC4-DBB1-4ACB-959A-56C73CCA3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492" name="Picture 4" descr="dollar-sign">
            <a:extLst>
              <a:ext uri="{FF2B5EF4-FFF2-40B4-BE49-F238E27FC236}">
                <a16:creationId xmlns:a16="http://schemas.microsoft.com/office/drawing/2014/main" id="{47EEAAD3-91BC-4778-BBC9-E7BE5287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6508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dollar-sign">
            <a:extLst>
              <a:ext uri="{FF2B5EF4-FFF2-40B4-BE49-F238E27FC236}">
                <a16:creationId xmlns:a16="http://schemas.microsoft.com/office/drawing/2014/main" id="{454CBB8B-40DD-451A-B645-3BED3BCA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6508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dollar-sign">
            <a:extLst>
              <a:ext uri="{FF2B5EF4-FFF2-40B4-BE49-F238E27FC236}">
                <a16:creationId xmlns:a16="http://schemas.microsoft.com/office/drawing/2014/main" id="{88420F80-D88C-4629-8C3A-6C0C7C20F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6508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Text Box 7">
            <a:extLst>
              <a:ext uri="{FF2B5EF4-FFF2-40B4-BE49-F238E27FC236}">
                <a16:creationId xmlns:a16="http://schemas.microsoft.com/office/drawing/2014/main" id="{4A82C2F7-0B35-4FF9-ABFA-D8E2F4CE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baseline="0"/>
              <a:t>2011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856718ED-5EBD-4EEB-A0DA-882E78AE5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5814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baseline="0"/>
              <a:t>2012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91A9BC57-7483-446D-A8A8-FE72455A1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102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baseline="0"/>
              <a:t>2013</a:t>
            </a:r>
          </a:p>
        </p:txBody>
      </p:sp>
      <p:pic>
        <p:nvPicPr>
          <p:cNvPr id="63498" name="Picture 10" descr="broken_computer">
            <a:extLst>
              <a:ext uri="{FF2B5EF4-FFF2-40B4-BE49-F238E27FC236}">
                <a16:creationId xmlns:a16="http://schemas.microsoft.com/office/drawing/2014/main" id="{88495014-6B87-46FD-9388-C621A9D0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1270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9" name="Picture 11" descr="good_computer">
            <a:extLst>
              <a:ext uri="{FF2B5EF4-FFF2-40B4-BE49-F238E27FC236}">
                <a16:creationId xmlns:a16="http://schemas.microsoft.com/office/drawing/2014/main" id="{4908E826-7B4A-4A4C-9669-06D6CF4F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1263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0" name="Picture 12" descr="discarded-old-computer-1">
            <a:extLst>
              <a:ext uri="{FF2B5EF4-FFF2-40B4-BE49-F238E27FC236}">
                <a16:creationId xmlns:a16="http://schemas.microsoft.com/office/drawing/2014/main" id="{1CBAFDEA-3677-44C8-A847-13B76A2FC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191000"/>
            <a:ext cx="2413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AF5908F-AEC0-454E-9B06-711E34959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Many kinds of computers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B31952B-987D-44A0-A54C-F6D125FC7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019800" cy="3505200"/>
          </a:xfrm>
        </p:spPr>
        <p:txBody>
          <a:bodyPr/>
          <a:lstStyle/>
          <a:p>
            <a:r>
              <a:rPr lang="en-US" altLang="en-US"/>
              <a:t>Desktop</a:t>
            </a:r>
          </a:p>
          <a:p>
            <a:r>
              <a:rPr lang="en-US" altLang="en-US"/>
              <a:t>Laptop (also called notebook)</a:t>
            </a:r>
          </a:p>
          <a:p>
            <a:r>
              <a:rPr lang="en-US" altLang="en-US"/>
              <a:t>Netbook</a:t>
            </a:r>
          </a:p>
          <a:p>
            <a:r>
              <a:rPr lang="en-US" altLang="en-US"/>
              <a:t>Convertible laptop / tablet</a:t>
            </a:r>
          </a:p>
          <a:p>
            <a:r>
              <a:rPr lang="en-US" altLang="en-US"/>
              <a:t>Tablet</a:t>
            </a:r>
          </a:p>
          <a:p>
            <a:r>
              <a:rPr lang="en-US" altLang="en-US"/>
              <a:t>Smart Phone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81924" name="Line 4">
            <a:extLst>
              <a:ext uri="{FF2B5EF4-FFF2-40B4-BE49-F238E27FC236}">
                <a16:creationId xmlns:a16="http://schemas.microsoft.com/office/drawing/2014/main" id="{FACD4746-F0C4-4655-8FA3-455099BED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25" name="Picture 5" descr="desk">
            <a:extLst>
              <a:ext uri="{FF2B5EF4-FFF2-40B4-BE49-F238E27FC236}">
                <a16:creationId xmlns:a16="http://schemas.microsoft.com/office/drawing/2014/main" id="{A06D65F4-4430-4F2A-B8E2-4A5E4178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2638"/>
            <a:ext cx="3200400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acer-aspire-one-hand">
            <a:extLst>
              <a:ext uri="{FF2B5EF4-FFF2-40B4-BE49-F238E27FC236}">
                <a16:creationId xmlns:a16="http://schemas.microsoft.com/office/drawing/2014/main" id="{E73A3D5C-420C-42A2-9205-3DADFA40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667000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android-smartphones">
            <a:extLst>
              <a:ext uri="{FF2B5EF4-FFF2-40B4-BE49-F238E27FC236}">
                <a16:creationId xmlns:a16="http://schemas.microsoft.com/office/drawing/2014/main" id="{26054B4C-819D-4EB0-889C-4A4ADE8E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18288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mini-laptop-fujitsu-P7230">
            <a:extLst>
              <a:ext uri="{FF2B5EF4-FFF2-40B4-BE49-F238E27FC236}">
                <a16:creationId xmlns:a16="http://schemas.microsoft.com/office/drawing/2014/main" id="{5143369F-72A0-4C9E-9537-33D2BEFC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4913"/>
            <a:ext cx="3530600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6A48C66-7DE4-478C-9C2D-716F8342D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Convertible laptop / tablet</a:t>
            </a:r>
          </a:p>
        </p:txBody>
      </p:sp>
      <p:graphicFrame>
        <p:nvGraphicFramePr>
          <p:cNvPr id="80901" name="Object 5">
            <a:extLst>
              <a:ext uri="{FF2B5EF4-FFF2-40B4-BE49-F238E27FC236}">
                <a16:creationId xmlns:a16="http://schemas.microsoft.com/office/drawing/2014/main" id="{A285E71A-B426-4473-ACAA-570EC9762E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5943600"/>
          <a:ext cx="2830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Packager Shell Object" showAsIcon="1" r:id="rId3" imgW="2830680" imgH="685800" progId="Package">
                  <p:embed/>
                </p:oleObj>
              </mc:Choice>
              <mc:Fallback>
                <p:oleObj name="Packager Shell Object" showAsIcon="1" r:id="rId3" imgW="2830680" imgH="685800" progId="Pack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43600"/>
                        <a:ext cx="28305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2" name="Picture 6" descr="toshiba_portege-m780-convertible-tablet-thumb-450x432">
            <a:extLst>
              <a:ext uri="{FF2B5EF4-FFF2-40B4-BE49-F238E27FC236}">
                <a16:creationId xmlns:a16="http://schemas.microsoft.com/office/drawing/2014/main" id="{8A330731-940A-4C55-A327-3ED6C110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486400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Line 7">
            <a:extLst>
              <a:ext uri="{FF2B5EF4-FFF2-40B4-BE49-F238E27FC236}">
                <a16:creationId xmlns:a16="http://schemas.microsoft.com/office/drawing/2014/main" id="{6381D0F9-C19F-4160-A237-955021C5E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92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21DA60A-07AC-4043-B5C6-A9A481E5C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/>
              <a:t>Computer prices</a:t>
            </a:r>
          </a:p>
        </p:txBody>
      </p:sp>
      <p:sp>
        <p:nvSpPr>
          <p:cNvPr id="62467" name="Line 3">
            <a:extLst>
              <a:ext uri="{FF2B5EF4-FFF2-40B4-BE49-F238E27FC236}">
                <a16:creationId xmlns:a16="http://schemas.microsoft.com/office/drawing/2014/main" id="{7052E4DA-2298-4C04-9E39-59D97B6D8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8" name="Picture 4" descr="Picture3">
            <a:extLst>
              <a:ext uri="{FF2B5EF4-FFF2-40B4-BE49-F238E27FC236}">
                <a16:creationId xmlns:a16="http://schemas.microsoft.com/office/drawing/2014/main" id="{24E80992-55B1-4398-BCA3-9439CC2A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9296400" cy="60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entblockers_fans">
            <a:extLst>
              <a:ext uri="{FF2B5EF4-FFF2-40B4-BE49-F238E27FC236}">
                <a16:creationId xmlns:a16="http://schemas.microsoft.com/office/drawing/2014/main" id="{C88C8815-8BD8-4426-8190-10703A33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"/>
            <a:ext cx="9144000" cy="655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aper-jam2">
            <a:extLst>
              <a:ext uri="{FF2B5EF4-FFF2-40B4-BE49-F238E27FC236}">
                <a16:creationId xmlns:a16="http://schemas.microsoft.com/office/drawing/2014/main" id="{E1FDFDEA-AAA6-4DBA-A95A-21FB8D91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2AA3E4E3-D4D1-4552-A3CE-9B91A96E7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Printers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2DD9C41-02EA-43B6-A30D-7BB1F09E6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Printers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A61FC40-E41D-4793-8219-88C3574A6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altLang="en-US"/>
              <a:t>You can print free at school</a:t>
            </a:r>
          </a:p>
          <a:p>
            <a:r>
              <a:rPr lang="en-US" altLang="en-US"/>
              <a:t>Printers are cheap, but ink is very expensive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69636" name="Line 4">
            <a:extLst>
              <a:ext uri="{FF2B5EF4-FFF2-40B4-BE49-F238E27FC236}">
                <a16:creationId xmlns:a16="http://schemas.microsoft.com/office/drawing/2014/main" id="{A52301CB-375F-4B40-9899-1A42D0F4E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37" name="Picture 5" descr="Printer-Ink">
            <a:extLst>
              <a:ext uri="{FF2B5EF4-FFF2-40B4-BE49-F238E27FC236}">
                <a16:creationId xmlns:a16="http://schemas.microsoft.com/office/drawing/2014/main" id="{FBFA8EC0-E2EF-433F-BEA2-3F18FF3C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581400" cy="26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>
            <a:extLst>
              <a:ext uri="{FF2B5EF4-FFF2-40B4-BE49-F238E27FC236}">
                <a16:creationId xmlns:a16="http://schemas.microsoft.com/office/drawing/2014/main" id="{30F4F8A8-96C8-4808-A5BD-0F51AAB7F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8000" baseline="0"/>
              <a:t>$80</a:t>
            </a:r>
            <a:r>
              <a:rPr lang="en-US" altLang="en-US" baseline="0"/>
              <a:t> </a:t>
            </a:r>
          </a:p>
          <a:p>
            <a:endParaRPr lang="en-US" altLang="en-US" baseline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91B45CB-CD02-4EBC-B352-9630A7678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altLang="en-US" sz="20000" b="1"/>
              <a:t>BACK</a:t>
            </a:r>
            <a:br>
              <a:rPr lang="en-US" altLang="en-US" sz="20000" b="1"/>
            </a:br>
            <a:r>
              <a:rPr lang="en-US" altLang="en-US" sz="20000" b="1"/>
              <a:t>UP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3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3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630A218-172B-4953-AFB7-8331FDB1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Backup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7351C21-7A24-4A5D-AA7D-65B5B6FC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Data backup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USB keychain drive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Online backup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External hard drive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GFI Backup software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System backup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Windows backup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Acronis software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Cloud backup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Dropbox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74756" name="Line 4">
            <a:extLst>
              <a:ext uri="{FF2B5EF4-FFF2-40B4-BE49-F238E27FC236}">
                <a16:creationId xmlns:a16="http://schemas.microsoft.com/office/drawing/2014/main" id="{E6A243B4-B63F-4AA1-BDCD-48452192A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7" name="Picture 5" descr="dropbox_logo_home">
            <a:extLst>
              <a:ext uri="{FF2B5EF4-FFF2-40B4-BE49-F238E27FC236}">
                <a16:creationId xmlns:a16="http://schemas.microsoft.com/office/drawing/2014/main" id="{E7D9C48B-8950-4A51-8594-5BCD1B2D3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905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Flash drive">
            <a:extLst>
              <a:ext uri="{FF2B5EF4-FFF2-40B4-BE49-F238E27FC236}">
                <a16:creationId xmlns:a16="http://schemas.microsoft.com/office/drawing/2014/main" id="{9D446424-97DA-4F2C-92DC-C8A34C88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585913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External hard drive">
            <a:extLst>
              <a:ext uri="{FF2B5EF4-FFF2-40B4-BE49-F238E27FC236}">
                <a16:creationId xmlns:a16="http://schemas.microsoft.com/office/drawing/2014/main" id="{C8BCF8A0-804F-436F-8DA8-DE42ECE1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1609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67955C1-2097-4535-B3A3-38FC4A043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USB flash drives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601420-180C-4E53-B01F-3E56159FC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en-US" altLang="en-US"/>
              <a:t>Back up your important files</a:t>
            </a:r>
          </a:p>
          <a:p>
            <a:r>
              <a:rPr lang="en-US" altLang="en-US"/>
              <a:t>Carry your files to school to print</a:t>
            </a:r>
          </a:p>
          <a:p>
            <a:r>
              <a:rPr lang="en-US" altLang="en-US"/>
              <a:t>Share files with a friend</a:t>
            </a:r>
          </a:p>
          <a:p>
            <a:endParaRPr lang="en-US" altLang="en-US"/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72041C94-C8E6-4A22-8BBA-D81285414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81983A3E-2B18-4A7A-B63D-9F723202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8000" baseline="0"/>
              <a:t>$10</a:t>
            </a:r>
            <a:endParaRPr lang="en-US" altLang="en-US" baseline="0"/>
          </a:p>
          <a:p>
            <a:endParaRPr lang="en-US" altLang="en-US" baseline="0"/>
          </a:p>
        </p:txBody>
      </p:sp>
      <p:pic>
        <p:nvPicPr>
          <p:cNvPr id="70662" name="Picture 6" descr="imagesCAHNB50Z">
            <a:extLst>
              <a:ext uri="{FF2B5EF4-FFF2-40B4-BE49-F238E27FC236}">
                <a16:creationId xmlns:a16="http://schemas.microsoft.com/office/drawing/2014/main" id="{9F8A6A37-BBE8-40E6-82A0-ACB72EA28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27209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78A0DF5-DFE4-47E4-B527-27E9C122B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too slow?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A294182-3409-49D7-99C6-CF92DDD66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Virus</a:t>
            </a:r>
          </a:p>
          <a:p>
            <a:r>
              <a:rPr lang="en-US" altLang="en-US"/>
              <a:t>Hard drive too full</a:t>
            </a:r>
          </a:p>
          <a:p>
            <a:r>
              <a:rPr lang="en-US" altLang="en-US"/>
              <a:t>Downloading updates</a:t>
            </a:r>
          </a:p>
          <a:p>
            <a:r>
              <a:rPr lang="en-US" altLang="en-US"/>
              <a:t>Too many startup items</a:t>
            </a:r>
          </a:p>
          <a:p>
            <a:r>
              <a:rPr lang="en-US" altLang="en-US"/>
              <a:t>Delete temp files</a:t>
            </a:r>
          </a:p>
          <a:p>
            <a:r>
              <a:rPr lang="en-US" altLang="en-US"/>
              <a:t>Overheating due to dirt</a:t>
            </a:r>
          </a:p>
          <a:p>
            <a:r>
              <a:rPr lang="en-US" altLang="en-US"/>
              <a:t>Not enough memory</a:t>
            </a: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14E3D029-4448-48A4-8F06-526E96653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5" name="Picture 5" descr="Windows%20Disk%20Cleanup%20icon">
            <a:extLst>
              <a:ext uri="{FF2B5EF4-FFF2-40B4-BE49-F238E27FC236}">
                <a16:creationId xmlns:a16="http://schemas.microsoft.com/office/drawing/2014/main" id="{FCD7745C-EA36-4D4B-ABB5-A51AD0DB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96E44CF-B47C-4288-94F5-489F60767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MSCONFIG to change startup</a:t>
            </a:r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0EB6CB96-FDC9-4836-902F-C2DC8DF04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806" name="Picture 6" descr="4">
            <a:extLst>
              <a:ext uri="{FF2B5EF4-FFF2-40B4-BE49-F238E27FC236}">
                <a16:creationId xmlns:a16="http://schemas.microsoft.com/office/drawing/2014/main" id="{125DE19F-9D18-4566-97A0-C8B1EF4D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909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5">
            <a:extLst>
              <a:ext uri="{FF2B5EF4-FFF2-40B4-BE49-F238E27FC236}">
                <a16:creationId xmlns:a16="http://schemas.microsoft.com/office/drawing/2014/main" id="{E6EB11F1-8585-4E78-8AB8-F667569C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2670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9">
            <a:extLst>
              <a:ext uri="{FF2B5EF4-FFF2-40B4-BE49-F238E27FC236}">
                <a16:creationId xmlns:a16="http://schemas.microsoft.com/office/drawing/2014/main" id="{B3D52645-B831-492D-B5A0-B325539E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038600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1" name="Picture 11" descr="9">
            <a:extLst>
              <a:ext uri="{FF2B5EF4-FFF2-40B4-BE49-F238E27FC236}">
                <a16:creationId xmlns:a16="http://schemas.microsoft.com/office/drawing/2014/main" id="{C30B1BDC-FD4D-46CF-8EC8-358F9B00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03625"/>
            <a:ext cx="4552950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64D4958-158E-4BEE-83AD-0591DCAE8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Delete items from Startup folder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6C2FB5DB-6BF8-4145-991C-B391EB222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55" name="Picture 7" descr="63">
            <a:extLst>
              <a:ext uri="{FF2B5EF4-FFF2-40B4-BE49-F238E27FC236}">
                <a16:creationId xmlns:a16="http://schemas.microsoft.com/office/drawing/2014/main" id="{E0D6382F-B4F4-498D-9192-134963627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319588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59BC5A5-B80E-4F4B-893F-5942F5FDC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6800" y="228600"/>
            <a:ext cx="8229600" cy="1143000"/>
          </a:xfrm>
        </p:spPr>
        <p:txBody>
          <a:bodyPr/>
          <a:lstStyle/>
          <a:p>
            <a:r>
              <a:rPr lang="en-US" altLang="en-US"/>
              <a:t>Delete temp files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4364334-D0B9-4CF8-A076-FDCFB949B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838200"/>
          </a:xfrm>
        </p:spPr>
        <p:txBody>
          <a:bodyPr/>
          <a:lstStyle/>
          <a:p>
            <a:r>
              <a:rPr lang="en-US" altLang="en-US" sz="4000"/>
              <a:t>Run Disk Cleanup</a:t>
            </a:r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A2E3DB0A-9A99-4E4B-89DC-1E2C44EB0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9" name="Picture 5" descr="Windows%20Disk%20Cleanup%20icon">
            <a:extLst>
              <a:ext uri="{FF2B5EF4-FFF2-40B4-BE49-F238E27FC236}">
                <a16:creationId xmlns:a16="http://schemas.microsoft.com/office/drawing/2014/main" id="{575DBB11-4966-461A-AE6A-D8F252B9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6">
            <a:extLst>
              <a:ext uri="{FF2B5EF4-FFF2-40B4-BE49-F238E27FC236}">
                <a16:creationId xmlns:a16="http://schemas.microsoft.com/office/drawing/2014/main" id="{CDAE35F6-C2C9-49DA-B36C-457CFD1F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59038"/>
            <a:ext cx="6934200" cy="43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707E255-4B88-4D2B-B7C6-AE13ADC65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careers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501011C-82EC-4996-A0A0-70B7FDCE5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Technician</a:t>
            </a:r>
          </a:p>
          <a:p>
            <a:r>
              <a:rPr lang="en-US" altLang="en-US"/>
              <a:t>Programmer</a:t>
            </a:r>
          </a:p>
          <a:p>
            <a:r>
              <a:rPr lang="en-US" altLang="en-US"/>
              <a:t>Website design</a:t>
            </a:r>
          </a:p>
          <a:p>
            <a:r>
              <a:rPr lang="en-US" altLang="en-US"/>
              <a:t>Networking and security</a:t>
            </a:r>
          </a:p>
          <a:p>
            <a:r>
              <a:rPr lang="en-US" altLang="en-US"/>
              <a:t>Sales</a:t>
            </a:r>
          </a:p>
          <a:p>
            <a:r>
              <a:rPr lang="en-US" altLang="en-US"/>
              <a:t>Customer service and phone support</a:t>
            </a:r>
          </a:p>
          <a:p>
            <a:r>
              <a:rPr lang="en-US" altLang="en-US"/>
              <a:t>Engineer</a:t>
            </a:r>
          </a:p>
          <a:p>
            <a:endParaRPr lang="en-US" altLang="en-US"/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36DF6ADD-9028-449C-B8C7-CC9FA3754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raft_lens13634291module121254501photo_1285240414Clogged-Vents">
            <a:extLst>
              <a:ext uri="{FF2B5EF4-FFF2-40B4-BE49-F238E27FC236}">
                <a16:creationId xmlns:a16="http://schemas.microsoft.com/office/drawing/2014/main" id="{BF071BE0-041A-4792-BFB9-3AB76BFB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0"/>
            <a:ext cx="6327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ventblockers_dust_08">
            <a:extLst>
              <a:ext uri="{FF2B5EF4-FFF2-40B4-BE49-F238E27FC236}">
                <a16:creationId xmlns:a16="http://schemas.microsoft.com/office/drawing/2014/main" id="{C08699FD-8FFB-4827-AC30-E4FFD8BD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2847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Toothbrush">
            <a:extLst>
              <a:ext uri="{FF2B5EF4-FFF2-40B4-BE49-F238E27FC236}">
                <a16:creationId xmlns:a16="http://schemas.microsoft.com/office/drawing/2014/main" id="{38DCB2DA-76BB-4121-ABB3-63C4479C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18684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F3034B40-9BFF-424B-9C4F-ED6598506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Clean your computer twice a year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DC4435AE-887F-40D7-AB31-5FA13E3B1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8" name="Picture 6" descr="145482_front200">
            <a:extLst>
              <a:ext uri="{FF2B5EF4-FFF2-40B4-BE49-F238E27FC236}">
                <a16:creationId xmlns:a16="http://schemas.microsoft.com/office/drawing/2014/main" id="{B4B81C76-4DDB-4613-82E4-E4DEF797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Picture1">
            <a:extLst>
              <a:ext uri="{FF2B5EF4-FFF2-40B4-BE49-F238E27FC236}">
                <a16:creationId xmlns:a16="http://schemas.microsoft.com/office/drawing/2014/main" id="{EA824AAD-392F-470A-BDF7-93DB865EE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7847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E6F452B-69DD-4F9D-ADDF-3BEC2150D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abuse your laptop!</a:t>
            </a:r>
          </a:p>
        </p:txBody>
      </p:sp>
      <p:pic>
        <p:nvPicPr>
          <p:cNvPr id="29701" name="Picture 5" descr="Laptop cord">
            <a:extLst>
              <a:ext uri="{FF2B5EF4-FFF2-40B4-BE49-F238E27FC236}">
                <a16:creationId xmlns:a16="http://schemas.microsoft.com/office/drawing/2014/main" id="{7A7DA21F-D1D5-4CE0-B8A6-0FB65480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839C054-0FAE-4D33-ADA8-B0BCB7495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/>
              <a:t>Be nice to your laptop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1B62C64-AD89-4E73-90C8-555F34634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Turn off when not being used. </a:t>
            </a:r>
          </a:p>
          <a:p>
            <a:r>
              <a:rPr lang="en-US" altLang="en-US"/>
              <a:t>Prop up so air can circulate underneath</a:t>
            </a:r>
          </a:p>
          <a:p>
            <a:r>
              <a:rPr lang="en-US" altLang="en-US"/>
              <a:t>Don’t use on soft surface if it has bottom vent holes</a:t>
            </a:r>
          </a:p>
          <a:p>
            <a:r>
              <a:rPr lang="en-US" altLang="en-US"/>
              <a:t>Keep food and drink away </a:t>
            </a:r>
          </a:p>
          <a:p>
            <a:r>
              <a:rPr lang="en-US" altLang="en-US"/>
              <a:t>Remove CDs and DVDs from drive when not in use</a:t>
            </a: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AADF9247-2532-40FF-A1D0-520251926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F4511B1-ED99-4591-860B-C20DAF060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What do you use for music?</a:t>
            </a:r>
          </a:p>
        </p:txBody>
      </p:sp>
      <p:pic>
        <p:nvPicPr>
          <p:cNvPr id="57347" name="Picture 3" descr="Sony-Clock_Radio-(GSM)">
            <a:extLst>
              <a:ext uri="{FF2B5EF4-FFF2-40B4-BE49-F238E27FC236}">
                <a16:creationId xmlns:a16="http://schemas.microsoft.com/office/drawing/2014/main" id="{66C25A5F-41B0-44CB-8F08-CB00B840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Boom-Box-DVR">
            <a:extLst>
              <a:ext uri="{FF2B5EF4-FFF2-40B4-BE49-F238E27FC236}">
                <a16:creationId xmlns:a16="http://schemas.microsoft.com/office/drawing/2014/main" id="{CA9442C5-9227-4BC1-8963-3E487B242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295400"/>
            <a:ext cx="4038600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ANd9GcQ4NZREilqbw6hOQEJ1N8VYj7EhL-nerfWPh0OoS90EjArkfWqN">
            <a:extLst>
              <a:ext uri="{FF2B5EF4-FFF2-40B4-BE49-F238E27FC236}">
                <a16:creationId xmlns:a16="http://schemas.microsoft.com/office/drawing/2014/main" id="{F62CCC58-CD5C-49DA-B2D9-6988C69F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048000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untitled">
            <a:extLst>
              <a:ext uri="{FF2B5EF4-FFF2-40B4-BE49-F238E27FC236}">
                <a16:creationId xmlns:a16="http://schemas.microsoft.com/office/drawing/2014/main" id="{23F6344D-3370-444F-A179-1D200573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29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stereo-system">
            <a:extLst>
              <a:ext uri="{FF2B5EF4-FFF2-40B4-BE49-F238E27FC236}">
                <a16:creationId xmlns:a16="http://schemas.microsoft.com/office/drawing/2014/main" id="{181F3131-E88F-4728-A1AB-5FAD7EFED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335280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1512954541785052_JPG">
            <a:extLst>
              <a:ext uri="{FF2B5EF4-FFF2-40B4-BE49-F238E27FC236}">
                <a16:creationId xmlns:a16="http://schemas.microsoft.com/office/drawing/2014/main" id="{BAE5B554-40FB-4537-80FE-DA513BA2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2621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Don't">
            <a:extLst>
              <a:ext uri="{FF2B5EF4-FFF2-40B4-BE49-F238E27FC236}">
                <a16:creationId xmlns:a16="http://schemas.microsoft.com/office/drawing/2014/main" id="{2E916F59-F5C8-470B-8E1B-D1318032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0654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464</Words>
  <Application>Microsoft Office PowerPoint</Application>
  <PresentationFormat>On-screen Show (4:3)</PresentationFormat>
  <Paragraphs>113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Default Design</vt:lpstr>
      <vt:lpstr>Package</vt:lpstr>
      <vt:lpstr>Computers</vt:lpstr>
      <vt:lpstr>The Basics</vt:lpstr>
      <vt:lpstr>PowerPoint Presentation</vt:lpstr>
      <vt:lpstr>PowerPoint Presentation</vt:lpstr>
      <vt:lpstr>PowerPoint Presentation</vt:lpstr>
      <vt:lpstr>Clean your computer twice a year</vt:lpstr>
      <vt:lpstr>Don’t abuse your laptop!</vt:lpstr>
      <vt:lpstr>Be nice to your laptop</vt:lpstr>
      <vt:lpstr>What do you use for music?</vt:lpstr>
      <vt:lpstr>What do you use for games?</vt:lpstr>
      <vt:lpstr>What do you use to chat?</vt:lpstr>
      <vt:lpstr>Typing</vt:lpstr>
      <vt:lpstr>Criminals</vt:lpstr>
      <vt:lpstr>How to avoid viruses</vt:lpstr>
      <vt:lpstr>Real anti-virus programs</vt:lpstr>
      <vt:lpstr>Fake anti-virus programs</vt:lpstr>
      <vt:lpstr>Useful free software</vt:lpstr>
      <vt:lpstr>Free phone calls anywhere</vt:lpstr>
      <vt:lpstr>Internet</vt:lpstr>
      <vt:lpstr>PowerPoint Presentation</vt:lpstr>
      <vt:lpstr>What computer is best for me?</vt:lpstr>
      <vt:lpstr>What car is best for me?</vt:lpstr>
      <vt:lpstr>Buy a used computer?</vt:lpstr>
      <vt:lpstr>PowerPoint Presentation</vt:lpstr>
      <vt:lpstr>PowerPoint Presentation</vt:lpstr>
      <vt:lpstr>Buying on installments</vt:lpstr>
      <vt:lpstr>Many kinds of computers</vt:lpstr>
      <vt:lpstr>Convertible laptop / tablet</vt:lpstr>
      <vt:lpstr>Computer prices</vt:lpstr>
      <vt:lpstr>Printers</vt:lpstr>
      <vt:lpstr>Printers</vt:lpstr>
      <vt:lpstr>BACK UP !!</vt:lpstr>
      <vt:lpstr>Backup</vt:lpstr>
      <vt:lpstr>USB flash drives</vt:lpstr>
      <vt:lpstr>Computer too slow?</vt:lpstr>
      <vt:lpstr>MSCONFIG to change startup</vt:lpstr>
      <vt:lpstr>Delete items from Startup folder</vt:lpstr>
      <vt:lpstr>Delete temp files</vt:lpstr>
      <vt:lpstr>Computer careers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Your Computer</dc:title>
  <dc:creator>Me</dc:creator>
  <cp:lastModifiedBy>Sue</cp:lastModifiedBy>
  <cp:revision>37</cp:revision>
  <dcterms:created xsi:type="dcterms:W3CDTF">2011-01-18T03:05:49Z</dcterms:created>
  <dcterms:modified xsi:type="dcterms:W3CDTF">2023-02-23T22:55:05Z</dcterms:modified>
</cp:coreProperties>
</file>