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0" r:id="rId4"/>
    <p:sldId id="293" r:id="rId5"/>
    <p:sldId id="297" r:id="rId6"/>
    <p:sldId id="310" r:id="rId7"/>
    <p:sldId id="309" r:id="rId8"/>
    <p:sldId id="300" r:id="rId9"/>
    <p:sldId id="298" r:id="rId10"/>
    <p:sldId id="299" r:id="rId11"/>
    <p:sldId id="301" r:id="rId12"/>
    <p:sldId id="302" r:id="rId13"/>
    <p:sldId id="303" r:id="rId14"/>
    <p:sldId id="304" r:id="rId15"/>
    <p:sldId id="305" r:id="rId16"/>
    <p:sldId id="307" r:id="rId17"/>
    <p:sldId id="308" r:id="rId18"/>
    <p:sldId id="268" r:id="rId19"/>
    <p:sldId id="261" r:id="rId20"/>
    <p:sldId id="281" r:id="rId21"/>
    <p:sldId id="282" r:id="rId22"/>
    <p:sldId id="294" r:id="rId23"/>
    <p:sldId id="291" r:id="rId24"/>
    <p:sldId id="265" r:id="rId25"/>
    <p:sldId id="311" r:id="rId26"/>
    <p:sldId id="284" r:id="rId27"/>
    <p:sldId id="267" r:id="rId28"/>
    <p:sldId id="283" r:id="rId29"/>
    <p:sldId id="278" r:id="rId30"/>
    <p:sldId id="285" r:id="rId31"/>
    <p:sldId id="271" r:id="rId32"/>
    <p:sldId id="272" r:id="rId33"/>
    <p:sldId id="287" r:id="rId34"/>
    <p:sldId id="273" r:id="rId35"/>
    <p:sldId id="262" r:id="rId36"/>
    <p:sldId id="264" r:id="rId37"/>
    <p:sldId id="26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1" autoAdjust="0"/>
    <p:restoredTop sz="94660"/>
  </p:normalViewPr>
  <p:slideViewPr>
    <p:cSldViewPr>
      <p:cViewPr varScale="1">
        <p:scale>
          <a:sx n="112" d="100"/>
          <a:sy n="112" d="100"/>
        </p:scale>
        <p:origin x="12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97476-1C32-40BB-B293-17038F892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8C3220-5EC1-429F-8779-544DE6EB6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199B8-AC4F-46DA-83D2-8E19B63CD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6B4F8C-5E2B-4D49-AF1D-6249BB0E9B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39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DE0140-083D-40F6-B4C4-7B2CE93FC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0D526F-5019-4C2B-8400-3FB97B30F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8CFB5E-15AB-47E6-89EA-7D65B201F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6CAD7-31C9-4C7B-838C-B0661CF67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85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470E41-F086-4F48-ABC9-F90A3C509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CF0388-3286-432F-98B8-32F294EBE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17A8D-9252-4457-ABC1-1D2ED3917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03A29-1D37-4C0A-90C8-62E8BCFA7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17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126421D-6630-4BBD-957A-398327084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D16F33-B350-4D07-864D-F92C01C50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CF573-F5B8-435A-847B-F502A734A5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DDD47-2EFC-406C-9897-365A16C78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45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3E38F0-6425-4D9F-86C6-752A0AE3C4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B7184E-C68D-40D7-A3EE-D9885A899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AE29E1-3567-4A35-BBEA-D4EBF6701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CA332-FE8D-48AC-81F8-B47B290CD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10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F55C56-0E75-464D-8C5C-37D8815EEB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3178B7-3A8C-4A0F-9ABA-A09B21CF4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727E6A-139A-4378-B380-4DE5C3965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F8777-786F-4D06-812C-6315F70DFE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59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C2E8D1-E1E8-4246-9F49-47A17984B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7F0327-3BFA-4353-94AB-87C612E830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352F80-AEFB-469A-9470-6D5ECB6156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81D25-BE03-4B8C-939F-D3299B682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1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F5198A-37DE-4542-A0FC-06A53D412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88BF4B-FC86-4799-BCE1-7229F1450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E810F5-9C95-443F-BE3F-B4C5FE5E6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31AD5-55ED-45D8-B476-96AFFD6B1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28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EB1894-5953-48E3-BA22-13C39B6B3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D744F4-5836-4CA4-A6FE-D5E24D33C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F4AC04-5420-4A62-8484-4147C85F1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9D7FF2-915B-4050-913B-498C37CB49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74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866C5D3-D61C-4FAC-8306-D0F8E3C917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CFF090-E541-4613-A1F1-7F0A1A286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152C96-03DC-4E9B-8AA7-5B03A65FEA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A0ADE-C430-45CA-8B6A-94931E2D8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29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41848-9FDF-49B8-A6FD-1CD8AA3549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C55693-6662-4BA7-883D-9CC97B98B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93DE75-CDC3-47E3-AAD0-D18F962BBE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EA0B2-CE7B-488D-8D01-013003ADCF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21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2D94E-875B-4D4F-9F07-56CFBF696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E43BC-4A66-4DE1-B98B-48D13AF18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33E84-4685-4ACB-8F5D-F39CB3524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10092-88E9-4F96-B511-61FB98119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3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6C74B5-8D63-47B3-928E-788F7BEA6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60FC91-B1B6-4C19-8009-02D679470B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EB6A65-6950-451E-B488-940D88FB4A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228E8B-F1D7-4D78-B208-0E8B5A703B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6231CB-45FC-4F93-AEB0-A1AC3DA4F8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F81B59-DBCC-48B8-9C6F-641B987D8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suekayton.com/ComputerPowerPoints/smartTV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0cm0lyeqCI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0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icture1">
            <a:extLst>
              <a:ext uri="{FF2B5EF4-FFF2-40B4-BE49-F238E27FC236}">
                <a16:creationId xmlns:a16="http://schemas.microsoft.com/office/drawing/2014/main" id="{9427C305-9FB8-4A29-8FD7-CB16ADA3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51054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>
            <a:extLst>
              <a:ext uri="{FF2B5EF4-FFF2-40B4-BE49-F238E27FC236}">
                <a16:creationId xmlns:a16="http://schemas.microsoft.com/office/drawing/2014/main" id="{654E95AD-A2AC-491D-9074-38943F9C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2672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Introduction to Computers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E713E279-F916-48ED-A95E-C2D0E5186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84588"/>
            <a:ext cx="44577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D50A233E-DCD3-4813-A448-DE2C5674A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Chromebook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056970D-BA6B-4E1F-B063-9AB0FBD0A5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01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Stripped-down computer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Like a smart phone with a big screen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Has a keyboard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Uses Chrome, Google Drive, Google Docs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Sync with Dropbox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Use smart phone apps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11269" name="Line 4">
            <a:extLst>
              <a:ext uri="{FF2B5EF4-FFF2-40B4-BE49-F238E27FC236}">
                <a16:creationId xmlns:a16="http://schemas.microsoft.com/office/drawing/2014/main" id="{D1B6B0DF-0A49-471D-A6FF-DCAAD01D59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g_keyboard_01">
            <a:extLst>
              <a:ext uri="{FF2B5EF4-FFF2-40B4-BE49-F238E27FC236}">
                <a16:creationId xmlns:a16="http://schemas.microsoft.com/office/drawing/2014/main" id="{276D6E6F-F498-44A7-ABE1-655EE1B48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C45718-B757-45A2-8BD0-A2AEFEB31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69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Smart TV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4D0D8CB-4EB5-496E-AF42-C84EDE98D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Find information</a:t>
            </a:r>
          </a:p>
          <a:p>
            <a:pPr eaLnBrk="1" hangingPunct="1"/>
            <a:r>
              <a:rPr lang="en-US" altLang="en-US"/>
              <a:t>Download movies</a:t>
            </a:r>
          </a:p>
          <a:p>
            <a:pPr eaLnBrk="1" hangingPunct="1"/>
            <a:r>
              <a:rPr lang="en-US" altLang="en-US"/>
              <a:t>Use the internet</a:t>
            </a:r>
          </a:p>
          <a:p>
            <a:pPr eaLnBrk="1" hangingPunct="1"/>
            <a:r>
              <a:rPr lang="en-US" altLang="en-US"/>
              <a:t>Use apps</a:t>
            </a:r>
          </a:p>
          <a:p>
            <a:pPr eaLnBrk="1" hangingPunct="1"/>
            <a:r>
              <a:rPr lang="en-US" altLang="en-US"/>
              <a:t>Type documents</a:t>
            </a:r>
          </a:p>
          <a:p>
            <a:pPr eaLnBrk="1" hangingPunct="1"/>
            <a:r>
              <a:rPr lang="en-US" altLang="en-US"/>
              <a:t>TV and computer</a:t>
            </a:r>
          </a:p>
        </p:txBody>
      </p:sp>
      <p:sp>
        <p:nvSpPr>
          <p:cNvPr id="13316" name="Line 4">
            <a:extLst>
              <a:ext uri="{FF2B5EF4-FFF2-40B4-BE49-F238E27FC236}">
                <a16:creationId xmlns:a16="http://schemas.microsoft.com/office/drawing/2014/main" id="{BCBC1703-0A64-43C9-9865-AA4086D11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4F84C62F-104B-4758-81C0-A3F6AAB29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219700"/>
            <a:ext cx="2247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>
            <a:extLst>
              <a:ext uri="{FF2B5EF4-FFF2-40B4-BE49-F238E27FC236}">
                <a16:creationId xmlns:a16="http://schemas.microsoft.com/office/drawing/2014/main" id="{D3431ABD-7958-4F65-99F0-C104097D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905000"/>
            <a:ext cx="389255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guy on sofa with keyboard">
            <a:extLst>
              <a:ext uri="{FF2B5EF4-FFF2-40B4-BE49-F238E27FC236}">
                <a16:creationId xmlns:a16="http://schemas.microsoft.com/office/drawing/2014/main" id="{2F08DB4C-27C0-4E3B-B4A7-8D666FFAA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1">
            <a:extLst>
              <a:ext uri="{FF2B5EF4-FFF2-40B4-BE49-F238E27FC236}">
                <a16:creationId xmlns:a16="http://schemas.microsoft.com/office/drawing/2014/main" id="{DDC4063E-5F82-4D32-A1A1-F7A5202FB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T_keyboard">
            <a:extLst>
              <a:ext uri="{FF2B5EF4-FFF2-40B4-BE49-F238E27FC236}">
                <a16:creationId xmlns:a16="http://schemas.microsoft.com/office/drawing/2014/main" id="{0100292A-FE9B-49B2-BB8D-35086A5DF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963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>
            <a:extLst>
              <a:ext uri="{FF2B5EF4-FFF2-40B4-BE49-F238E27FC236}">
                <a16:creationId xmlns:a16="http://schemas.microsoft.com/office/drawing/2014/main" id="{0460E0EC-52F8-4DA6-8DF6-5EE65562DD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Bluetooth keyboard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E8ED5AFB-92C0-4B96-8D7E-DE7C1B346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martTV.wmv">
            <a:hlinkClick r:id="" action="ppaction://media"/>
            <a:extLst>
              <a:ext uri="{FF2B5EF4-FFF2-40B4-BE49-F238E27FC236}">
                <a16:creationId xmlns:a16="http://schemas.microsoft.com/office/drawing/2014/main" id="{F70BB15A-D7C0-4229-B768-419C138DD0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016000"/>
            <a:ext cx="72199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D49DF6C-476E-4B4B-BC27-4BADA881F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/>
              <a:t>Types of computers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81B8996-5FCE-4CB0-9D62-A50CBF4EF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 sz="2800"/>
              <a:t>SmartPhone $50 - $500</a:t>
            </a:r>
          </a:p>
          <a:p>
            <a:pPr eaLnBrk="1" hangingPunct="1"/>
            <a:r>
              <a:rPr lang="en-US" altLang="en-US" sz="2800"/>
              <a:t>Android tablet $80 - $300</a:t>
            </a:r>
          </a:p>
          <a:p>
            <a:pPr eaLnBrk="1" hangingPunct="1"/>
            <a:r>
              <a:rPr lang="en-US" altLang="en-US" sz="2800"/>
              <a:t>ChromeBook $150 - $300</a:t>
            </a:r>
          </a:p>
          <a:p>
            <a:pPr eaLnBrk="1" hangingPunct="1"/>
            <a:r>
              <a:rPr lang="en-US" altLang="en-US" sz="2800"/>
              <a:t>Notebook or laptop $250 - $500</a:t>
            </a:r>
          </a:p>
          <a:p>
            <a:pPr eaLnBrk="1" hangingPunct="1"/>
            <a:r>
              <a:rPr lang="en-US" altLang="en-US" sz="2800"/>
              <a:t>Desktop $300 - $700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19460" name="Line 4">
            <a:extLst>
              <a:ext uri="{FF2B5EF4-FFF2-40B4-BE49-F238E27FC236}">
                <a16:creationId xmlns:a16="http://schemas.microsoft.com/office/drawing/2014/main" id="{B6B56277-8028-4D84-8F1E-1E209AE9B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838200"/>
            <a:ext cx="79248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1" name="Picture 5" descr="desk">
            <a:extLst>
              <a:ext uri="{FF2B5EF4-FFF2-40B4-BE49-F238E27FC236}">
                <a16:creationId xmlns:a16="http://schemas.microsoft.com/office/drawing/2014/main" id="{AC0C113C-ECC4-4980-B354-3859596C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92638"/>
            <a:ext cx="32004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acer-aspire-one-hand">
            <a:extLst>
              <a:ext uri="{FF2B5EF4-FFF2-40B4-BE49-F238E27FC236}">
                <a16:creationId xmlns:a16="http://schemas.microsoft.com/office/drawing/2014/main" id="{697B8143-10B1-4038-918F-573DBCFD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667000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android-smartphones">
            <a:extLst>
              <a:ext uri="{FF2B5EF4-FFF2-40B4-BE49-F238E27FC236}">
                <a16:creationId xmlns:a16="http://schemas.microsoft.com/office/drawing/2014/main" id="{7A0A2DF1-BEB9-4AD8-8C4F-A1CA8EE5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6482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EAC1E24-A0E7-432E-895B-4B0EFA239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Used computers</a:t>
            </a:r>
          </a:p>
        </p:txBody>
      </p:sp>
      <p:pic>
        <p:nvPicPr>
          <p:cNvPr id="20483" name="Picture 3" descr="ComputerBugsVirus_VoteHere">
            <a:extLst>
              <a:ext uri="{FF2B5EF4-FFF2-40B4-BE49-F238E27FC236}">
                <a16:creationId xmlns:a16="http://schemas.microsoft.com/office/drawing/2014/main" id="{376834DE-0A08-4C22-989F-4A3BF82E0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36721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draft_lens13634291module121254501photo_1285240414Clogged-Vents">
            <a:extLst>
              <a:ext uri="{FF2B5EF4-FFF2-40B4-BE49-F238E27FC236}">
                <a16:creationId xmlns:a16="http://schemas.microsoft.com/office/drawing/2014/main" id="{BB881DDC-8E6D-40D3-9FCE-303F6B40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600200"/>
            <a:ext cx="43592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F09065E-92B8-4F3E-815A-8A10F15AE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00200"/>
            <a:ext cx="8153400" cy="3124200"/>
          </a:xfrm>
        </p:spPr>
        <p:txBody>
          <a:bodyPr/>
          <a:lstStyle/>
          <a:p>
            <a:pPr algn="l" eaLnBrk="1" hangingPunct="1"/>
            <a:r>
              <a:rPr lang="en-US" altLang="en-US" sz="7200" b="1"/>
              <a:t>Do I need an expensive new computer?</a:t>
            </a:r>
            <a:br>
              <a:rPr lang="en-US" altLang="en-US" sz="7200" b="1"/>
            </a:br>
            <a:br>
              <a:rPr lang="en-US" altLang="en-US" sz="7200" b="1"/>
            </a:br>
            <a:endParaRPr lang="en-US" altLang="en-US" sz="7200" b="1"/>
          </a:p>
        </p:txBody>
      </p:sp>
      <p:pic>
        <p:nvPicPr>
          <p:cNvPr id="3075" name="Picture 4" descr="dollar-sign">
            <a:extLst>
              <a:ext uri="{FF2B5EF4-FFF2-40B4-BE49-F238E27FC236}">
                <a16:creationId xmlns:a16="http://schemas.microsoft.com/office/drawing/2014/main" id="{FFFD7034-5165-455A-ADF1-1341C6B8B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3320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Picture2">
            <a:extLst>
              <a:ext uri="{FF2B5EF4-FFF2-40B4-BE49-F238E27FC236}">
                <a16:creationId xmlns:a16="http://schemas.microsoft.com/office/drawing/2014/main" id="{83FBE8AC-A17D-44C9-8C52-10CD570E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4181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6">
            <a:extLst>
              <a:ext uri="{FF2B5EF4-FFF2-40B4-BE49-F238E27FC236}">
                <a16:creationId xmlns:a16="http://schemas.microsoft.com/office/drawing/2014/main" id="{7DC2C5AD-5E37-4E07-B4FE-522BF9EDF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1538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chemeClr val="tx2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2A7C256-01B4-433B-8B10-5447D7D4D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/>
              <a:t>Buying on installments</a:t>
            </a:r>
          </a:p>
        </p:txBody>
      </p:sp>
      <p:sp>
        <p:nvSpPr>
          <p:cNvPr id="21507" name="Line 3">
            <a:extLst>
              <a:ext uri="{FF2B5EF4-FFF2-40B4-BE49-F238E27FC236}">
                <a16:creationId xmlns:a16="http://schemas.microsoft.com/office/drawing/2014/main" id="{9BCE38B5-6567-4730-A135-DDB6FF3D9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8" name="Picture 30" descr="dollar-sign">
            <a:extLst>
              <a:ext uri="{FF2B5EF4-FFF2-40B4-BE49-F238E27FC236}">
                <a16:creationId xmlns:a16="http://schemas.microsoft.com/office/drawing/2014/main" id="{C0021737-F43F-4FB0-BA4A-28EA63B16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650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4">
            <a:extLst>
              <a:ext uri="{FF2B5EF4-FFF2-40B4-BE49-F238E27FC236}">
                <a16:creationId xmlns:a16="http://schemas.microsoft.com/office/drawing/2014/main" id="{6F9B2BD6-1068-4C9A-8966-19ED54E5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/>
              <a:t>2014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D1D160-ECA8-41CA-91DE-E9FA54AC1ECB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124200"/>
            <a:ext cx="4318000" cy="1619250"/>
            <a:chOff x="1905000" y="3124200"/>
            <a:chExt cx="4318000" cy="1619250"/>
          </a:xfrm>
        </p:grpSpPr>
        <p:pic>
          <p:nvPicPr>
            <p:cNvPr id="21516" name="Picture 31" descr="dollar-sign">
              <a:extLst>
                <a:ext uri="{FF2B5EF4-FFF2-40B4-BE49-F238E27FC236}">
                  <a16:creationId xmlns:a16="http://schemas.microsoft.com/office/drawing/2014/main" id="{87C0F128-ECCD-4635-B18B-0E9218C5FB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3581400"/>
              <a:ext cx="6508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35">
              <a:extLst>
                <a:ext uri="{FF2B5EF4-FFF2-40B4-BE49-F238E27FC236}">
                  <a16:creationId xmlns:a16="http://schemas.microsoft.com/office/drawing/2014/main" id="{C7A9A836-ACE2-47FE-AFCF-CC8477C8D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581400"/>
              <a:ext cx="15240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/>
                <a:t>2015</a:t>
              </a:r>
            </a:p>
          </p:txBody>
        </p:sp>
        <p:pic>
          <p:nvPicPr>
            <p:cNvPr id="21518" name="Picture 43" descr="broken_computer">
              <a:extLst>
                <a:ext uri="{FF2B5EF4-FFF2-40B4-BE49-F238E27FC236}">
                  <a16:creationId xmlns:a16="http://schemas.microsoft.com/office/drawing/2014/main" id="{D75472A1-C70E-4AA8-920D-BA1C18C2A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124200"/>
              <a:ext cx="1270000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1" name="Picture 46" descr="good_computer">
            <a:extLst>
              <a:ext uri="{FF2B5EF4-FFF2-40B4-BE49-F238E27FC236}">
                <a16:creationId xmlns:a16="http://schemas.microsoft.com/office/drawing/2014/main" id="{3C28CA8C-210B-46B9-B6F9-E11FFA56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1263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805B7F-E5A5-40E5-B23F-489C8F83EB66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4191000"/>
            <a:ext cx="5105400" cy="2667000"/>
            <a:chOff x="4038600" y="4191000"/>
            <a:chExt cx="5105400" cy="2667000"/>
          </a:xfrm>
        </p:grpSpPr>
        <p:pic>
          <p:nvPicPr>
            <p:cNvPr id="21513" name="Picture 32" descr="dollar-sign">
              <a:extLst>
                <a:ext uri="{FF2B5EF4-FFF2-40B4-BE49-F238E27FC236}">
                  <a16:creationId xmlns:a16="http://schemas.microsoft.com/office/drawing/2014/main" id="{C3C20047-C2A0-4DFF-9D99-D115D6D18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334000"/>
              <a:ext cx="65087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4" name="Text Box 36">
              <a:extLst>
                <a:ext uri="{FF2B5EF4-FFF2-40B4-BE49-F238E27FC236}">
                  <a16:creationId xmlns:a16="http://schemas.microsoft.com/office/drawing/2014/main" id="{C97A98F1-02CA-414B-A689-4C42F495F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5410200"/>
              <a:ext cx="16002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/>
                <a:t>2016</a:t>
              </a:r>
            </a:p>
          </p:txBody>
        </p:sp>
        <p:pic>
          <p:nvPicPr>
            <p:cNvPr id="21515" name="Picture 47" descr="discarded-old-computer-1">
              <a:extLst>
                <a:ext uri="{FF2B5EF4-FFF2-40B4-BE49-F238E27FC236}">
                  <a16:creationId xmlns:a16="http://schemas.microsoft.com/office/drawing/2014/main" id="{E2097584-F9EB-4B18-BE9F-85A4DA6A9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0" y="4191000"/>
              <a:ext cx="24130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Laptop-Screen-Replacement-42-50-315946_image">
            <a:extLst>
              <a:ext uri="{FF2B5EF4-FFF2-40B4-BE49-F238E27FC236}">
                <a16:creationId xmlns:a16="http://schemas.microsoft.com/office/drawing/2014/main" id="{7C8D0401-5660-4FCD-A976-5A7A1A4CE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broken-iphone1_full">
            <a:extLst>
              <a:ext uri="{FF2B5EF4-FFF2-40B4-BE49-F238E27FC236}">
                <a16:creationId xmlns:a16="http://schemas.microsoft.com/office/drawing/2014/main" id="{B897671D-B73C-4B1D-883E-4C6D8ECD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9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7EE0594-B7C9-473E-9AC8-7EE708008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eaLnBrk="1" hangingPunct="1"/>
            <a:r>
              <a:rPr lang="en-US" altLang="en-US"/>
              <a:t>If you have room and money, get a desktop computer</a:t>
            </a:r>
          </a:p>
        </p:txBody>
      </p:sp>
      <p:pic>
        <p:nvPicPr>
          <p:cNvPr id="24579" name="Picture 4" descr="desk">
            <a:extLst>
              <a:ext uri="{FF2B5EF4-FFF2-40B4-BE49-F238E27FC236}">
                <a16:creationId xmlns:a16="http://schemas.microsoft.com/office/drawing/2014/main" id="{D0E847B8-07A4-4670-9F82-61757C2A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6388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P-All-in-One-PC">
            <a:extLst>
              <a:ext uri="{FF2B5EF4-FFF2-40B4-BE49-F238E27FC236}">
                <a16:creationId xmlns:a16="http://schemas.microsoft.com/office/drawing/2014/main" id="{F945CFE4-F0D0-48D4-8034-9F4FD5F0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971800"/>
            <a:ext cx="38862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desk">
            <a:extLst>
              <a:ext uri="{FF2B5EF4-FFF2-40B4-BE49-F238E27FC236}">
                <a16:creationId xmlns:a16="http://schemas.microsoft.com/office/drawing/2014/main" id="{0342FE92-4E7C-455B-B328-D79ACD5ED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0"/>
            <a:ext cx="52752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7002B507-F0FA-4785-8E39-B9747B6D8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381000"/>
            <a:ext cx="4953000" cy="2057400"/>
          </a:xfrm>
          <a:noFill/>
        </p:spPr>
        <p:txBody>
          <a:bodyPr/>
          <a:lstStyle/>
          <a:p>
            <a:pPr eaLnBrk="1" hangingPunct="1"/>
            <a:r>
              <a:rPr lang="en-US" altLang="en-US" sz="2800"/>
              <a:t>Easy to fix</a:t>
            </a:r>
          </a:p>
          <a:p>
            <a:pPr eaLnBrk="1" hangingPunct="1"/>
            <a:r>
              <a:rPr lang="en-US" altLang="en-US" sz="2800"/>
              <a:t>Inexpensive</a:t>
            </a:r>
          </a:p>
          <a:p>
            <a:pPr eaLnBrk="1" hangingPunct="1"/>
            <a:r>
              <a:rPr lang="en-US" altLang="en-US" sz="2800"/>
              <a:t>Last for 5 - 9 years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168E4951-7B98-4C55-90D0-B58FD20A3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886200"/>
            <a:ext cx="4953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Repairs very expensive</a:t>
            </a:r>
          </a:p>
          <a:p>
            <a:pPr eaLnBrk="1" hangingPunct="1"/>
            <a:r>
              <a:rPr lang="en-US" altLang="en-US" sz="2800"/>
              <a:t>Expensive to buy</a:t>
            </a:r>
          </a:p>
          <a:p>
            <a:pPr eaLnBrk="1" hangingPunct="1"/>
            <a:r>
              <a:rPr lang="en-US" altLang="en-US" sz="2800"/>
              <a:t>Take u[ less space</a:t>
            </a:r>
          </a:p>
          <a:p>
            <a:pPr eaLnBrk="1" hangingPunct="1"/>
            <a:r>
              <a:rPr lang="en-US" altLang="en-US" sz="2800"/>
              <a:t>Last for 3 - 4 years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31AD640-F13E-455A-885C-094412DBB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5181600" cy="5562600"/>
          </a:xfrm>
        </p:spPr>
        <p:txBody>
          <a:bodyPr/>
          <a:lstStyle/>
          <a:p>
            <a:pPr eaLnBrk="1" hangingPunct="1"/>
            <a:r>
              <a:rPr lang="en-US" altLang="en-US"/>
              <a:t>Basic internet</a:t>
            </a:r>
            <a:br>
              <a:rPr lang="en-US" altLang="en-US"/>
            </a:br>
            <a:r>
              <a:rPr lang="en-US" altLang="en-US"/>
              <a:t>for $10 a month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Call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1-855-846-8376 </a:t>
            </a:r>
          </a:p>
        </p:txBody>
      </p:sp>
      <p:pic>
        <p:nvPicPr>
          <p:cNvPr id="26627" name="Picture 4" descr="comcast">
            <a:extLst>
              <a:ext uri="{FF2B5EF4-FFF2-40B4-BE49-F238E27FC236}">
                <a16:creationId xmlns:a16="http://schemas.microsoft.com/office/drawing/2014/main" id="{321D409F-6558-48BB-AAC3-3C7A5D174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819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E91179F-8C0E-4E96-8B29-7AB0B06BBE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828800"/>
            <a:ext cx="48768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 After the first year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         (very fast)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223B02DE-2E55-42D4-B6EF-D55A961A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334000"/>
            <a:ext cx="487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    After the first year</a:t>
            </a:r>
          </a:p>
          <a:p>
            <a:pPr eaLnBrk="1" hangingPunct="1">
              <a:buFontTx/>
              <a:buNone/>
            </a:pPr>
            <a:r>
              <a:rPr lang="en-US" altLang="en-US"/>
              <a:t>           (slower)</a:t>
            </a:r>
          </a:p>
          <a:p>
            <a:pPr eaLnBrk="1" hangingPunct="1"/>
            <a:endParaRPr lang="en-US" altLang="en-US"/>
          </a:p>
        </p:txBody>
      </p:sp>
      <p:pic>
        <p:nvPicPr>
          <p:cNvPr id="27652" name="Picture 5" descr="attyahoo">
            <a:extLst>
              <a:ext uri="{FF2B5EF4-FFF2-40B4-BE49-F238E27FC236}">
                <a16:creationId xmlns:a16="http://schemas.microsoft.com/office/drawing/2014/main" id="{2F635DD5-F5BA-4473-8312-AC36C9DD1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8194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omcast-xfinity-logo">
            <a:extLst>
              <a:ext uri="{FF2B5EF4-FFF2-40B4-BE49-F238E27FC236}">
                <a16:creationId xmlns:a16="http://schemas.microsoft.com/office/drawing/2014/main" id="{95188FCA-9091-409B-BBD0-B44F7B148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32766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7">
            <a:extLst>
              <a:ext uri="{FF2B5EF4-FFF2-40B4-BE49-F238E27FC236}">
                <a16:creationId xmlns:a16="http://schemas.microsoft.com/office/drawing/2014/main" id="{63780FAC-1DE8-4C5F-B83F-194DC66B4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3528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9FC0E600-38F1-4109-A120-148315FEA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85800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/>
              <a:t>$65 monthly</a:t>
            </a:r>
          </a:p>
        </p:txBody>
      </p:sp>
      <p:sp>
        <p:nvSpPr>
          <p:cNvPr id="27656" name="Text Box 9">
            <a:extLst>
              <a:ext uri="{FF2B5EF4-FFF2-40B4-BE49-F238E27FC236}">
                <a16:creationId xmlns:a16="http://schemas.microsoft.com/office/drawing/2014/main" id="{3677668A-7AEF-4B43-830E-0CCE41D23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191000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/>
              <a:t>$25 monthly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1E82378-D173-41D9-A4DE-7DCFA485A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3124200" cy="1905000"/>
          </a:xfrm>
        </p:spPr>
        <p:txBody>
          <a:bodyPr/>
          <a:lstStyle/>
          <a:p>
            <a:pPr eaLnBrk="1" hangingPunct="1"/>
            <a:r>
              <a:rPr lang="en-US" altLang="en-US" sz="6000" b="1" u="sng"/>
              <a:t>Internet</a:t>
            </a:r>
          </a:p>
        </p:txBody>
      </p:sp>
      <p:sp>
        <p:nvSpPr>
          <p:cNvPr id="28675" name="Rectangle 8">
            <a:extLst>
              <a:ext uri="{FF2B5EF4-FFF2-40B4-BE49-F238E27FC236}">
                <a16:creationId xmlns:a16="http://schemas.microsoft.com/office/drawing/2014/main" id="{FE03F5EE-BCCA-47CD-894D-45122769C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077200" cy="3886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/>
            <a:r>
              <a:rPr lang="en-US" altLang="en-US" sz="4000"/>
              <a:t>One paid connection is good for 10 computers</a:t>
            </a:r>
          </a:p>
          <a:p>
            <a:pPr eaLnBrk="1" hangingPunct="1"/>
            <a:r>
              <a:rPr lang="en-US" altLang="en-US" sz="4000"/>
              <a:t>You can connect to the neighbors for free with permission</a:t>
            </a:r>
          </a:p>
          <a:p>
            <a:pPr eaLnBrk="1" hangingPunct="1"/>
            <a:endParaRPr lang="en-US" altLang="en-US"/>
          </a:p>
        </p:txBody>
      </p:sp>
      <p:pic>
        <p:nvPicPr>
          <p:cNvPr id="28676" name="Picture 9" descr="internet">
            <a:extLst>
              <a:ext uri="{FF2B5EF4-FFF2-40B4-BE49-F238E27FC236}">
                <a16:creationId xmlns:a16="http://schemas.microsoft.com/office/drawing/2014/main" id="{87B1241B-C638-4416-BDE5-D677F107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0"/>
            <a:ext cx="30194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Untitled-1">
            <a:extLst>
              <a:ext uri="{FF2B5EF4-FFF2-40B4-BE49-F238E27FC236}">
                <a16:creationId xmlns:a16="http://schemas.microsoft.com/office/drawing/2014/main" id="{4314A768-6F07-429E-B80D-B578B0DC6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913"/>
            <a:ext cx="9144000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5">
            <a:extLst>
              <a:ext uri="{FF2B5EF4-FFF2-40B4-BE49-F238E27FC236}">
                <a16:creationId xmlns:a16="http://schemas.microsoft.com/office/drawing/2014/main" id="{665A0DDE-2BBD-47BE-9B58-FFEACFDF5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81600" y="1219200"/>
            <a:ext cx="3657600" cy="2438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000"/>
              <a:t>  Sharing internet with neighbors</a:t>
            </a:r>
          </a:p>
          <a:p>
            <a:pPr eaLnBrk="1" hangingPunct="1">
              <a:lnSpc>
                <a:spcPct val="90000"/>
              </a:lnSpc>
            </a:pPr>
            <a:endParaRPr lang="en-US" altLang="en-US" sz="4000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sexy">
            <a:extLst>
              <a:ext uri="{FF2B5EF4-FFF2-40B4-BE49-F238E27FC236}">
                <a16:creationId xmlns:a16="http://schemas.microsoft.com/office/drawing/2014/main" id="{607F1A95-54FF-4EF6-82A6-FFDEFB7D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 descr="Don't">
            <a:extLst>
              <a:ext uri="{FF2B5EF4-FFF2-40B4-BE49-F238E27FC236}">
                <a16:creationId xmlns:a16="http://schemas.microsoft.com/office/drawing/2014/main" id="{EA78625C-3BA0-4C43-B2BB-E0867755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420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 descr="k9_logo">
            <a:extLst>
              <a:ext uri="{FF2B5EF4-FFF2-40B4-BE49-F238E27FC236}">
                <a16:creationId xmlns:a16="http://schemas.microsoft.com/office/drawing/2014/main" id="{22DB0E23-54B4-4F15-92AA-B9506411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4648200"/>
            <a:ext cx="18208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>
            <a:extLst>
              <a:ext uri="{FF2B5EF4-FFF2-40B4-BE49-F238E27FC236}">
                <a16:creationId xmlns:a16="http://schemas.microsoft.com/office/drawing/2014/main" id="{5E3CC61B-0ED5-46ED-8000-22A52B765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Controlling access to the Internet</a:t>
            </a:r>
          </a:p>
        </p:txBody>
      </p:sp>
      <p:sp>
        <p:nvSpPr>
          <p:cNvPr id="30726" name="Rectangle 3">
            <a:extLst>
              <a:ext uri="{FF2B5EF4-FFF2-40B4-BE49-F238E27FC236}">
                <a16:creationId xmlns:a16="http://schemas.microsoft.com/office/drawing/2014/main" id="{339E8A0B-6C0F-4EE9-88BF-F5EEB5A87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/>
              <a:t>Block evil websites</a:t>
            </a:r>
          </a:p>
          <a:p>
            <a:pPr eaLnBrk="1" hangingPunct="1"/>
            <a:r>
              <a:rPr lang="en-US" altLang="en-US"/>
              <a:t>Control hours when Internet is used</a:t>
            </a:r>
          </a:p>
          <a:p>
            <a:pPr eaLnBrk="1" hangingPunct="1"/>
            <a:r>
              <a:rPr lang="en-US" altLang="en-US"/>
              <a:t>The program K9 Bluecoat is free and easy to use. (www.k9webprotection.com)</a:t>
            </a:r>
          </a:p>
        </p:txBody>
      </p:sp>
      <p:sp>
        <p:nvSpPr>
          <p:cNvPr id="30727" name="Line 4">
            <a:extLst>
              <a:ext uri="{FF2B5EF4-FFF2-40B4-BE49-F238E27FC236}">
                <a16:creationId xmlns:a16="http://schemas.microsoft.com/office/drawing/2014/main" id="{F4460D68-664D-4AA0-AB3C-11BA68FB5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764E5FB-580C-4CAC-B83C-33188203C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5410200"/>
          </a:xfrm>
        </p:spPr>
        <p:txBody>
          <a:bodyPr/>
          <a:lstStyle/>
          <a:p>
            <a:pPr algn="l" eaLnBrk="1" hangingPunct="1"/>
            <a:r>
              <a:rPr lang="en-US" altLang="en-US" sz="9000" b="1"/>
              <a:t>What computer is best for me?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paper-jam2">
            <a:extLst>
              <a:ext uri="{FF2B5EF4-FFF2-40B4-BE49-F238E27FC236}">
                <a16:creationId xmlns:a16="http://schemas.microsoft.com/office/drawing/2014/main" id="{61986CA6-6232-4CC0-A336-14CCEC61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400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7">
            <a:extLst>
              <a:ext uri="{FF2B5EF4-FFF2-40B4-BE49-F238E27FC236}">
                <a16:creationId xmlns:a16="http://schemas.microsoft.com/office/drawing/2014/main" id="{4A2A3A37-241B-4F02-AF91-3AF51433A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Printers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95FD913-8122-4943-9E5B-43B946E9D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Printers</a:t>
            </a: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E7A24372-6D1B-4A78-A176-5BB280152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eaLnBrk="1" hangingPunct="1"/>
            <a:r>
              <a:rPr lang="en-US" altLang="en-US"/>
              <a:t>Print free at Little House or the library</a:t>
            </a:r>
          </a:p>
          <a:p>
            <a:pPr eaLnBrk="1" hangingPunct="1"/>
            <a:r>
              <a:rPr lang="en-US" altLang="en-US"/>
              <a:t>Printers are cheap, but ink is expensive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32772" name="Line 5">
            <a:extLst>
              <a:ext uri="{FF2B5EF4-FFF2-40B4-BE49-F238E27FC236}">
                <a16:creationId xmlns:a16="http://schemas.microsoft.com/office/drawing/2014/main" id="{7ED4E52D-DDEC-4D9A-9540-5D85D12C4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Picture 6" descr="Printer-Ink">
            <a:extLst>
              <a:ext uri="{FF2B5EF4-FFF2-40B4-BE49-F238E27FC236}">
                <a16:creationId xmlns:a16="http://schemas.microsoft.com/office/drawing/2014/main" id="{1CC0AD20-4EC0-441C-A994-49CA8D5D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35814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7">
            <a:extLst>
              <a:ext uri="{FF2B5EF4-FFF2-40B4-BE49-F238E27FC236}">
                <a16:creationId xmlns:a16="http://schemas.microsoft.com/office/drawing/2014/main" id="{2C2BF577-5E02-4011-B2B9-E6D171E15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8000"/>
              <a:t>$80</a:t>
            </a: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039E40F-E847-4FFF-825C-BB69F113B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Saving files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9F9D55A-097E-4CB7-B508-79AAC41EC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 eaLnBrk="1" hangingPunct="1"/>
            <a:r>
              <a:rPr lang="en-US" altLang="en-US"/>
              <a:t>Save your important files</a:t>
            </a:r>
          </a:p>
          <a:p>
            <a:pPr eaLnBrk="1" hangingPunct="1"/>
            <a:r>
              <a:rPr lang="en-US" altLang="en-US"/>
              <a:t>Take files to Little House to print</a:t>
            </a:r>
          </a:p>
          <a:p>
            <a:pPr eaLnBrk="1" hangingPunct="1"/>
            <a:r>
              <a:rPr lang="en-US" altLang="en-US"/>
              <a:t>Share files with friends or family</a:t>
            </a:r>
          </a:p>
          <a:p>
            <a:pPr eaLnBrk="1" hangingPunct="1"/>
            <a:endParaRPr lang="en-US" altLang="en-US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98DB166F-96EF-4D0F-9C52-49F65D62C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Rectangle 6">
            <a:extLst>
              <a:ext uri="{FF2B5EF4-FFF2-40B4-BE49-F238E27FC236}">
                <a16:creationId xmlns:a16="http://schemas.microsoft.com/office/drawing/2014/main" id="{2C2F98A4-7667-44CE-A2DC-0E642F436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19600"/>
            <a:ext cx="2971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8000"/>
              <a:t>$10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33798" name="Picture 7" descr="imagesCAHNB50Z">
            <a:extLst>
              <a:ext uri="{FF2B5EF4-FFF2-40B4-BE49-F238E27FC236}">
                <a16:creationId xmlns:a16="http://schemas.microsoft.com/office/drawing/2014/main" id="{9F4BC965-3258-429C-B5CF-CF4CC976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962400"/>
            <a:ext cx="2720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8D5D235-0187-4ACD-8B42-918927446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Typing</a:t>
            </a:r>
          </a:p>
        </p:txBody>
      </p:sp>
      <p:pic>
        <p:nvPicPr>
          <p:cNvPr id="34819" name="Picture 4" descr="Picture1">
            <a:extLst>
              <a:ext uri="{FF2B5EF4-FFF2-40B4-BE49-F238E27FC236}">
                <a16:creationId xmlns:a16="http://schemas.microsoft.com/office/drawing/2014/main" id="{13E91F9D-D871-4F77-BB24-1F2B30000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51815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>
            <a:extLst>
              <a:ext uri="{FF2B5EF4-FFF2-40B4-BE49-F238E27FC236}">
                <a16:creationId xmlns:a16="http://schemas.microsoft.com/office/drawing/2014/main" id="{37CE1969-8330-4974-BB38-12E0305BD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573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/>
              </a:rPr>
              <a:t>http://www.youtube.com/watch?v=80cm0lyeqCI</a:t>
            </a:r>
            <a:endParaRPr lang="en-US" altLang="en-US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E75EBF1-77A7-4D39-9449-D95469B7F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60438"/>
          </a:xfrm>
        </p:spPr>
        <p:txBody>
          <a:bodyPr/>
          <a:lstStyle/>
          <a:p>
            <a:pPr eaLnBrk="1" hangingPunct="1"/>
            <a:r>
              <a:rPr lang="en-US" altLang="en-US"/>
              <a:t>How to not catch viruses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BD78FA5-2777-449F-A6FA-64648F0AC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Never download free music.  (LimeWire, iMesh, BearShare, Ares)</a:t>
            </a:r>
          </a:p>
          <a:p>
            <a:pPr eaLnBrk="1" hangingPunct="1"/>
            <a:r>
              <a:rPr lang="en-US" altLang="en-US"/>
              <a:t>Never download pornography</a:t>
            </a:r>
          </a:p>
          <a:p>
            <a:pPr eaLnBrk="1" hangingPunct="1"/>
            <a:r>
              <a:rPr lang="en-US" altLang="en-US"/>
              <a:t>Be careful on the Internet</a:t>
            </a:r>
          </a:p>
          <a:p>
            <a:pPr eaLnBrk="1" hangingPunct="1"/>
            <a:r>
              <a:rPr lang="en-US" altLang="en-US"/>
              <a:t>Be suspicious of emails</a:t>
            </a:r>
          </a:p>
          <a:p>
            <a:pPr eaLnBrk="1" hangingPunct="1"/>
            <a:endParaRPr lang="en-US" altLang="en-US"/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6C7EBC2F-7F29-40B4-B111-B1903E49D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914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45" name="Picture 5" descr="Limewire">
            <a:extLst>
              <a:ext uri="{FF2B5EF4-FFF2-40B4-BE49-F238E27FC236}">
                <a16:creationId xmlns:a16="http://schemas.microsoft.com/office/drawing/2014/main" id="{95F1DE5C-CF7C-4C63-91DF-0543AFCDE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20193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imesh">
            <a:extLst>
              <a:ext uri="{FF2B5EF4-FFF2-40B4-BE49-F238E27FC236}">
                <a16:creationId xmlns:a16="http://schemas.microsoft.com/office/drawing/2014/main" id="{303BF9FB-4171-4C26-92BA-055B8B3D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Ares_A">
            <a:extLst>
              <a:ext uri="{FF2B5EF4-FFF2-40B4-BE49-F238E27FC236}">
                <a16:creationId xmlns:a16="http://schemas.microsoft.com/office/drawing/2014/main" id="{2CB6E95D-E77E-4637-AFAB-AC9251397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22860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8" descr="bearshare">
            <a:extLst>
              <a:ext uri="{FF2B5EF4-FFF2-40B4-BE49-F238E27FC236}">
                <a16:creationId xmlns:a16="http://schemas.microsoft.com/office/drawing/2014/main" id="{6770EFA4-5538-4962-8800-6E157B5F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19050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sexy">
            <a:extLst>
              <a:ext uri="{FF2B5EF4-FFF2-40B4-BE49-F238E27FC236}">
                <a16:creationId xmlns:a16="http://schemas.microsoft.com/office/drawing/2014/main" id="{115262E3-D19D-4D6F-96F4-D671EC9D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Don't">
            <a:extLst>
              <a:ext uri="{FF2B5EF4-FFF2-40B4-BE49-F238E27FC236}">
                <a16:creationId xmlns:a16="http://schemas.microsoft.com/office/drawing/2014/main" id="{F6704B9E-8C27-4588-A173-23F37A862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1676400"/>
            <a:ext cx="24209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Don't">
            <a:extLst>
              <a:ext uri="{FF2B5EF4-FFF2-40B4-BE49-F238E27FC236}">
                <a16:creationId xmlns:a16="http://schemas.microsoft.com/office/drawing/2014/main" id="{F71D0F1A-AA8F-41D5-8457-1FB4F0954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238625"/>
            <a:ext cx="257016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2" descr="Don't">
            <a:extLst>
              <a:ext uri="{FF2B5EF4-FFF2-40B4-BE49-F238E27FC236}">
                <a16:creationId xmlns:a16="http://schemas.microsoft.com/office/drawing/2014/main" id="{BF3C7A40-0D30-424C-BB9B-AE2869E1E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91025"/>
            <a:ext cx="2420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Don't">
            <a:extLst>
              <a:ext uri="{FF2B5EF4-FFF2-40B4-BE49-F238E27FC236}">
                <a16:creationId xmlns:a16="http://schemas.microsoft.com/office/drawing/2014/main" id="{9CB0AB27-03C6-4670-93FB-216DBA868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1025"/>
            <a:ext cx="2420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Don't">
            <a:extLst>
              <a:ext uri="{FF2B5EF4-FFF2-40B4-BE49-F238E27FC236}">
                <a16:creationId xmlns:a16="http://schemas.microsoft.com/office/drawing/2014/main" id="{18B953B7-7C70-4F89-8F4F-4255087D8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24209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images">
            <a:extLst>
              <a:ext uri="{FF2B5EF4-FFF2-40B4-BE49-F238E27FC236}">
                <a16:creationId xmlns:a16="http://schemas.microsoft.com/office/drawing/2014/main" id="{199770C2-0748-46EC-9521-50F80B47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38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>
            <a:extLst>
              <a:ext uri="{FF2B5EF4-FFF2-40B4-BE49-F238E27FC236}">
                <a16:creationId xmlns:a16="http://schemas.microsoft.com/office/drawing/2014/main" id="{BFA989F1-B08E-4F7A-B5D8-0A80995CA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Windows computers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48098E6-6490-442C-AE1F-7A599C2D9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600200"/>
            <a:ext cx="464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$300 - $1000</a:t>
            </a:r>
          </a:p>
          <a:p>
            <a:pPr eaLnBrk="1" hangingPunct="1">
              <a:buFontTx/>
              <a:buNone/>
            </a:pPr>
            <a:r>
              <a:rPr lang="en-US" altLang="en-US"/>
              <a:t>Last for 7 – 8 years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$250 - $700</a:t>
            </a:r>
          </a:p>
          <a:p>
            <a:pPr eaLnBrk="1" hangingPunct="1">
              <a:buFontTx/>
              <a:buNone/>
            </a:pPr>
            <a:r>
              <a:rPr lang="en-US" altLang="en-US"/>
              <a:t>Last for 2 – 4 years</a:t>
            </a:r>
          </a:p>
        </p:txBody>
      </p:sp>
      <p:pic>
        <p:nvPicPr>
          <p:cNvPr id="36869" name="Picture 4" descr="desk">
            <a:extLst>
              <a:ext uri="{FF2B5EF4-FFF2-40B4-BE49-F238E27FC236}">
                <a16:creationId xmlns:a16="http://schemas.microsoft.com/office/drawing/2014/main" id="{FCB9C89D-29B3-4E23-B480-ED8B7824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2004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lap">
            <a:extLst>
              <a:ext uri="{FF2B5EF4-FFF2-40B4-BE49-F238E27FC236}">
                <a16:creationId xmlns:a16="http://schemas.microsoft.com/office/drawing/2014/main" id="{8B9A3279-4511-4932-9662-5C65640C1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6">
            <a:extLst>
              <a:ext uri="{FF2B5EF4-FFF2-40B4-BE49-F238E27FC236}">
                <a16:creationId xmlns:a16="http://schemas.microsoft.com/office/drawing/2014/main" id="{5B5071DD-2431-4B39-895E-A59A5DC4A22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66800"/>
            <a:ext cx="4953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72" name="Picture 7" descr="dell">
            <a:extLst>
              <a:ext uri="{FF2B5EF4-FFF2-40B4-BE49-F238E27FC236}">
                <a16:creationId xmlns:a16="http://schemas.microsoft.com/office/drawing/2014/main" id="{F1DA1FB1-EC0E-4D42-A06B-E36D389E9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18383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131465E-1A9E-4E37-B6C6-0D36508F6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Tablets and notebooks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670C613-CFA1-490E-AEC8-FDDC4EE85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1400" y="1447800"/>
            <a:ext cx="3429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iPad</a:t>
            </a:r>
          </a:p>
          <a:p>
            <a:pPr eaLnBrk="1" hangingPunct="1">
              <a:buFontTx/>
              <a:buNone/>
            </a:pPr>
            <a:r>
              <a:rPr lang="en-US" altLang="en-US"/>
              <a:t>$400 - $800</a:t>
            </a:r>
          </a:p>
          <a:p>
            <a:pPr eaLnBrk="1" hangingPunct="1">
              <a:buFontTx/>
              <a:buNone/>
            </a:pPr>
            <a:r>
              <a:rPr lang="en-US" altLang="en-US"/>
              <a:t>Last 1 - 2 years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Windows </a:t>
            </a:r>
          </a:p>
          <a:p>
            <a:pPr eaLnBrk="1" hangingPunct="1">
              <a:buFontTx/>
              <a:buNone/>
            </a:pPr>
            <a:r>
              <a:rPr lang="en-US" altLang="en-US"/>
              <a:t>$250 - $400</a:t>
            </a:r>
          </a:p>
          <a:p>
            <a:pPr eaLnBrk="1" hangingPunct="1">
              <a:buFontTx/>
              <a:buNone/>
            </a:pPr>
            <a:r>
              <a:rPr lang="en-US" altLang="en-US"/>
              <a:t>Last 1 - 2 years</a:t>
            </a:r>
          </a:p>
        </p:txBody>
      </p:sp>
      <p:sp>
        <p:nvSpPr>
          <p:cNvPr id="37892" name="Line 4">
            <a:extLst>
              <a:ext uri="{FF2B5EF4-FFF2-40B4-BE49-F238E27FC236}">
                <a16:creationId xmlns:a16="http://schemas.microsoft.com/office/drawing/2014/main" id="{B5BB9528-C060-4418-9114-8A4262D32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3" name="Picture 7" descr="dell">
            <a:extLst>
              <a:ext uri="{FF2B5EF4-FFF2-40B4-BE49-F238E27FC236}">
                <a16:creationId xmlns:a16="http://schemas.microsoft.com/office/drawing/2014/main" id="{18538804-EFBC-4CA6-88A3-C3ABEDC9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19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untitled">
            <a:extLst>
              <a:ext uri="{FF2B5EF4-FFF2-40B4-BE49-F238E27FC236}">
                <a16:creationId xmlns:a16="http://schemas.microsoft.com/office/drawing/2014/main" id="{6C648E61-C91E-4F5E-9ED3-D76F53D7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95400"/>
            <a:ext cx="17716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 descr="acer-aspire-one-hand">
            <a:extLst>
              <a:ext uri="{FF2B5EF4-FFF2-40B4-BE49-F238E27FC236}">
                <a16:creationId xmlns:a16="http://schemas.microsoft.com/office/drawing/2014/main" id="{4D28AA0B-3EC1-47F9-93F1-EC42A6FA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8194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10" descr="ipad_hand">
            <a:extLst>
              <a:ext uri="{FF2B5EF4-FFF2-40B4-BE49-F238E27FC236}">
                <a16:creationId xmlns:a16="http://schemas.microsoft.com/office/drawing/2014/main" id="{FB8883BC-A995-48DE-9652-8A491311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2128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41CFE93-89AB-4D64-BB7F-F4F5153D4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Mac (Apple) computers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FBD2602-58D8-4F65-A256-4EB53C4CF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1400" y="1600200"/>
            <a:ext cx="5105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$800-$2000</a:t>
            </a:r>
          </a:p>
          <a:p>
            <a:pPr eaLnBrk="1" hangingPunct="1">
              <a:buFontTx/>
              <a:buNone/>
            </a:pPr>
            <a:r>
              <a:rPr lang="en-US" altLang="en-US"/>
              <a:t>Last 3 – 4 years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$800-$3000</a:t>
            </a:r>
          </a:p>
          <a:p>
            <a:pPr eaLnBrk="1" hangingPunct="1">
              <a:buFontTx/>
              <a:buNone/>
            </a:pPr>
            <a:r>
              <a:rPr lang="en-US" altLang="en-US"/>
              <a:t>Last 2 – 4 years</a:t>
            </a: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2103F6C9-8DC5-41BD-B97C-04A834870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143000"/>
            <a:ext cx="5791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917" name="Picture 5" descr="mac">
            <a:extLst>
              <a:ext uri="{FF2B5EF4-FFF2-40B4-BE49-F238E27FC236}">
                <a16:creationId xmlns:a16="http://schemas.microsoft.com/office/drawing/2014/main" id="{861867CD-BCFB-403A-AA0C-B5DB14F2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241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macbook">
            <a:extLst>
              <a:ext uri="{FF2B5EF4-FFF2-40B4-BE49-F238E27FC236}">
                <a16:creationId xmlns:a16="http://schemas.microsoft.com/office/drawing/2014/main" id="{D1E80231-30FB-4152-855E-84036A58D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untitled">
            <a:extLst>
              <a:ext uri="{FF2B5EF4-FFF2-40B4-BE49-F238E27FC236}">
                <a16:creationId xmlns:a16="http://schemas.microsoft.com/office/drawing/2014/main" id="{FF735D08-BB8E-48E1-9369-C350D1C9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644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C:\Users\Me\Desktop\half-ton-truck-1.jpg">
            <a:extLst>
              <a:ext uri="{FF2B5EF4-FFF2-40B4-BE49-F238E27FC236}">
                <a16:creationId xmlns:a16="http://schemas.microsoft.com/office/drawing/2014/main" id="{C95D346E-0921-4A19-86AC-FD2D84E0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34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2CA20F3C-52BD-4E04-B4C2-C08A95F9B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58000" cy="990600"/>
          </a:xfrm>
        </p:spPr>
        <p:txBody>
          <a:bodyPr/>
          <a:lstStyle/>
          <a:p>
            <a:pPr algn="l" eaLnBrk="1" hangingPunct="1"/>
            <a:r>
              <a:rPr lang="en-US" altLang="en-US" b="1"/>
              <a:t>Which car is best ?</a:t>
            </a:r>
          </a:p>
        </p:txBody>
      </p:sp>
      <p:pic>
        <p:nvPicPr>
          <p:cNvPr id="5124" name="Picture 3" descr="image-indy-race-car-cropped">
            <a:extLst>
              <a:ext uri="{FF2B5EF4-FFF2-40B4-BE49-F238E27FC236}">
                <a16:creationId xmlns:a16="http://schemas.microsoft.com/office/drawing/2014/main" id="{6A6E528E-E50B-4F18-BBE9-48350BDA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0480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lamborghini-murcielago-red0">
            <a:extLst>
              <a:ext uri="{FF2B5EF4-FFF2-40B4-BE49-F238E27FC236}">
                <a16:creationId xmlns:a16="http://schemas.microsoft.com/office/drawing/2014/main" id="{AE2137B7-A65D-47CD-B2EE-0607709E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755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5">
            <a:extLst>
              <a:ext uri="{FF2B5EF4-FFF2-40B4-BE49-F238E27FC236}">
                <a16:creationId xmlns:a16="http://schemas.microsoft.com/office/drawing/2014/main" id="{9EE87CDA-9AD6-493C-B242-6F9A8B986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668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7" name="Picture 8" descr="CustomHummerH2SUT">
            <a:extLst>
              <a:ext uri="{FF2B5EF4-FFF2-40B4-BE49-F238E27FC236}">
                <a16:creationId xmlns:a16="http://schemas.microsoft.com/office/drawing/2014/main" id="{5E9E42A6-AA9D-4FF6-A52C-BE7BDF285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31242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1995_honda_civic_ferio_vi">
            <a:extLst>
              <a:ext uri="{FF2B5EF4-FFF2-40B4-BE49-F238E27FC236}">
                <a16:creationId xmlns:a16="http://schemas.microsoft.com/office/drawing/2014/main" id="{BAEE745B-1D54-44C4-8FE2-538A4479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029200"/>
            <a:ext cx="3810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res5">
            <a:extLst>
              <a:ext uri="{FF2B5EF4-FFF2-40B4-BE49-F238E27FC236}">
                <a16:creationId xmlns:a16="http://schemas.microsoft.com/office/drawing/2014/main" id="{C20920EF-CF8A-4DEE-AD89-4B14477A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505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D7780F16-887B-48ED-A6C1-3744DDDFD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3429000"/>
            <a:ext cx="5562600" cy="2392363"/>
          </a:xfrm>
        </p:spPr>
        <p:txBody>
          <a:bodyPr/>
          <a:lstStyle/>
          <a:p>
            <a:pPr eaLnBrk="1" hangingPunct="1"/>
            <a:r>
              <a:rPr lang="en-US" altLang="en-US"/>
              <a:t>Tablet</a:t>
            </a:r>
          </a:p>
          <a:p>
            <a:pPr eaLnBrk="1" hangingPunct="1"/>
            <a:r>
              <a:rPr lang="en-US" altLang="en-US"/>
              <a:t>Kindle or Nook</a:t>
            </a:r>
          </a:p>
          <a:p>
            <a:pPr eaLnBrk="1" hangingPunct="1"/>
            <a:r>
              <a:rPr lang="en-US" altLang="en-US"/>
              <a:t>Smart phone</a:t>
            </a:r>
          </a:p>
          <a:p>
            <a:pPr eaLnBrk="1" hangingPunct="1"/>
            <a:r>
              <a:rPr lang="en-US" altLang="en-US"/>
              <a:t>Smart TV</a:t>
            </a:r>
          </a:p>
          <a:p>
            <a:pPr eaLnBrk="1" hangingPunct="1"/>
            <a:r>
              <a:rPr lang="en-US" altLang="en-US"/>
              <a:t>Use apps</a:t>
            </a:r>
          </a:p>
          <a:p>
            <a:pPr eaLnBrk="1" hangingPunct="1"/>
            <a:endParaRPr lang="en-US" altLang="en-US"/>
          </a:p>
        </p:txBody>
      </p:sp>
      <p:sp>
        <p:nvSpPr>
          <p:cNvPr id="6147" name="Line 5">
            <a:extLst>
              <a:ext uri="{FF2B5EF4-FFF2-40B4-BE49-F238E27FC236}">
                <a16:creationId xmlns:a16="http://schemas.microsoft.com/office/drawing/2014/main" id="{2ED37F44-F33A-4C6C-8D67-FB611FFBA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048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72151808-6BD1-45C0-A1B3-9A8D4D683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04813"/>
            <a:ext cx="5410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/>
              <a:t>Desktop</a:t>
            </a:r>
          </a:p>
          <a:p>
            <a:pPr eaLnBrk="1" hangingPunct="1">
              <a:defRPr/>
            </a:pPr>
            <a:r>
              <a:rPr lang="en-US" altLang="en-US" dirty="0"/>
              <a:t>Laptop (notebook)</a:t>
            </a:r>
          </a:p>
          <a:p>
            <a:pPr eaLnBrk="1" hangingPunct="1">
              <a:defRPr/>
            </a:pPr>
            <a:r>
              <a:rPr lang="en-US" altLang="en-US" dirty="0"/>
              <a:t>They run programs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id="{F75FF1A4-389B-4F77-973F-4D97460A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2667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COMPUTER</a:t>
            </a:r>
          </a:p>
        </p:txBody>
      </p:sp>
      <p:sp>
        <p:nvSpPr>
          <p:cNvPr id="6150" name="Text Box 8">
            <a:extLst>
              <a:ext uri="{FF2B5EF4-FFF2-40B4-BE49-F238E27FC236}">
                <a16:creationId xmlns:a16="http://schemas.microsoft.com/office/drawing/2014/main" id="{3E8989E0-7CAC-46A3-8369-7BE1A637B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2438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INFORMATION APPLIANCE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07D7E7B0-A66C-4F4B-A04F-AFEAE81C8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7BB47736-3ED9-4358-A1B5-32BD4ABEB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08125"/>
            <a:ext cx="2578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C0F18387-8C94-4FF5-926D-2AA724DA5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Smart phone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B17DD169-90F3-40ED-9EDB-D6A475120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6858000" cy="4373563"/>
          </a:xfrm>
        </p:spPr>
        <p:txBody>
          <a:bodyPr/>
          <a:lstStyle/>
          <a:p>
            <a:pPr eaLnBrk="1" hangingPunct="1"/>
            <a:r>
              <a:rPr lang="en-US" altLang="en-US"/>
              <a:t>Calls</a:t>
            </a:r>
          </a:p>
          <a:p>
            <a:pPr eaLnBrk="1" hangingPunct="1"/>
            <a:r>
              <a:rPr lang="en-US" altLang="en-US"/>
              <a:t>Texts</a:t>
            </a:r>
          </a:p>
          <a:p>
            <a:pPr eaLnBrk="1" hangingPunct="1"/>
            <a:r>
              <a:rPr lang="en-US" altLang="en-US"/>
              <a:t>Email</a:t>
            </a:r>
          </a:p>
          <a:p>
            <a:pPr eaLnBrk="1" hangingPunct="1"/>
            <a:r>
              <a:rPr lang="en-US" altLang="en-US"/>
              <a:t>Find information</a:t>
            </a:r>
          </a:p>
          <a:p>
            <a:pPr eaLnBrk="1" hangingPunct="1"/>
            <a:r>
              <a:rPr lang="en-US" altLang="en-US"/>
              <a:t>Camera</a:t>
            </a:r>
          </a:p>
          <a:p>
            <a:pPr eaLnBrk="1" hangingPunct="1"/>
            <a:r>
              <a:rPr lang="en-US" altLang="en-US"/>
              <a:t>Apps</a:t>
            </a:r>
          </a:p>
          <a:p>
            <a:pPr lvl="1" eaLnBrk="1" hangingPunct="1"/>
            <a:r>
              <a:rPr lang="en-US" altLang="en-US"/>
              <a:t>Maps / GPS</a:t>
            </a:r>
          </a:p>
          <a:p>
            <a:pPr lvl="1" eaLnBrk="1" hangingPunct="1"/>
            <a:r>
              <a:rPr lang="en-US" altLang="en-US"/>
              <a:t>Games</a:t>
            </a:r>
          </a:p>
        </p:txBody>
      </p:sp>
      <p:sp>
        <p:nvSpPr>
          <p:cNvPr id="8197" name="Line 5">
            <a:extLst>
              <a:ext uri="{FF2B5EF4-FFF2-40B4-BE49-F238E27FC236}">
                <a16:creationId xmlns:a16="http://schemas.microsoft.com/office/drawing/2014/main" id="{6389D0FE-814A-4E37-BD96-3EF38792D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371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05E3675F-2C16-4C18-ADDC-EFDAABFC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Use the phone with a dock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26961B8E-AC50-49D0-AC38-595866DDE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959725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4">
            <a:extLst>
              <a:ext uri="{FF2B5EF4-FFF2-40B4-BE49-F238E27FC236}">
                <a16:creationId xmlns:a16="http://schemas.microsoft.com/office/drawing/2014/main" id="{66CE88AC-A001-4DCE-8242-F6FACD8E5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8479B75C-25A6-4E15-8AF2-DDE5A30BC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971800"/>
            <a:ext cx="51181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5D4A076D-D4E6-4BF4-9D2C-1292200915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Tablet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48981EC-A3FA-4E9A-A8D4-00C1653DA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6324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Watch movies and TV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Listen to music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Email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Type documents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Find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Look at photos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Read books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Camera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Many apps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10245" name="Line 4">
            <a:extLst>
              <a:ext uri="{FF2B5EF4-FFF2-40B4-BE49-F238E27FC236}">
                <a16:creationId xmlns:a16="http://schemas.microsoft.com/office/drawing/2014/main" id="{AAF5AB58-B5A8-434F-A377-C1D8E8318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470</Words>
  <Application>Microsoft Office PowerPoint</Application>
  <PresentationFormat>On-screen Show (4:3)</PresentationFormat>
  <Paragraphs>129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Default Design</vt:lpstr>
      <vt:lpstr>PowerPoint Presentation</vt:lpstr>
      <vt:lpstr>Do I need an expensive new computer?  </vt:lpstr>
      <vt:lpstr>What computer is best for me?</vt:lpstr>
      <vt:lpstr>Which car is best ?</vt:lpstr>
      <vt:lpstr>PowerPoint Presentation</vt:lpstr>
      <vt:lpstr>PowerPoint Presentation</vt:lpstr>
      <vt:lpstr>Smart phone</vt:lpstr>
      <vt:lpstr>Use the phone with a dock</vt:lpstr>
      <vt:lpstr>Tablet</vt:lpstr>
      <vt:lpstr>Chromebook</vt:lpstr>
      <vt:lpstr>PowerPoint Presentation</vt:lpstr>
      <vt:lpstr>Smart TV</vt:lpstr>
      <vt:lpstr>PowerPoint Presentation</vt:lpstr>
      <vt:lpstr>PowerPoint Presentation</vt:lpstr>
      <vt:lpstr>Bluetooth keyboard</vt:lpstr>
      <vt:lpstr>PowerPoint Presentation</vt:lpstr>
      <vt:lpstr>PowerPoint Presentation</vt:lpstr>
      <vt:lpstr>Types of computers</vt:lpstr>
      <vt:lpstr>Used computers</vt:lpstr>
      <vt:lpstr>Buying on installments</vt:lpstr>
      <vt:lpstr>PowerPoint Presentation</vt:lpstr>
      <vt:lpstr>PowerPoint Presentation</vt:lpstr>
      <vt:lpstr>If you have room and money, get a desktop computer</vt:lpstr>
      <vt:lpstr>PowerPoint Presentation</vt:lpstr>
      <vt:lpstr>Basic internet for $10 a month   Call  1-855-846-8376 </vt:lpstr>
      <vt:lpstr>PowerPoint Presentation</vt:lpstr>
      <vt:lpstr>Internet</vt:lpstr>
      <vt:lpstr>PowerPoint Presentation</vt:lpstr>
      <vt:lpstr>Controlling access to the Internet</vt:lpstr>
      <vt:lpstr>Printers</vt:lpstr>
      <vt:lpstr>Printers</vt:lpstr>
      <vt:lpstr>Saving files</vt:lpstr>
      <vt:lpstr>Typing</vt:lpstr>
      <vt:lpstr>How to not catch viruses</vt:lpstr>
      <vt:lpstr>Windows computers</vt:lpstr>
      <vt:lpstr>Tablets and notebooks</vt:lpstr>
      <vt:lpstr>Mac (Apple) computers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Computers</dc:title>
  <dc:creator>Me</dc:creator>
  <cp:lastModifiedBy>Sue</cp:lastModifiedBy>
  <cp:revision>34</cp:revision>
  <dcterms:created xsi:type="dcterms:W3CDTF">2011-03-29T18:25:14Z</dcterms:created>
  <dcterms:modified xsi:type="dcterms:W3CDTF">2023-02-23T23:00:36Z</dcterms:modified>
</cp:coreProperties>
</file>