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73" r:id="rId6"/>
    <p:sldId id="261" r:id="rId7"/>
    <p:sldId id="262" r:id="rId8"/>
    <p:sldId id="263" r:id="rId9"/>
    <p:sldId id="264" r:id="rId10"/>
    <p:sldId id="265" r:id="rId11"/>
    <p:sldId id="266" r:id="rId12"/>
    <p:sldId id="274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9"/>
  </p:normalViewPr>
  <p:slideViewPr>
    <p:cSldViewPr snapToGrid="0" snapToObjects="1">
      <p:cViewPr varScale="1">
        <p:scale>
          <a:sx n="107" d="100"/>
          <a:sy n="107" d="100"/>
        </p:scale>
        <p:origin x="7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998962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7629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6B6CFF-3D33-CD4E-8300-F1146717E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330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D34186-CCCF-2942-9B6A-30E9DAC64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" y="0"/>
            <a:ext cx="121863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16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0"/>
            <a:ext cx="109728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Macintosh PowerPoint</Application>
  <PresentationFormat>Widescreen</PresentationFormat>
  <Paragraphs>0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Peter Albert</cp:lastModifiedBy>
  <cp:revision>5</cp:revision>
  <dcterms:modified xsi:type="dcterms:W3CDTF">2020-02-27T19:11:59Z</dcterms:modified>
</cp:coreProperties>
</file>