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888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A5083-7F56-BD4D-B176-4247A5B2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8"/>
            <a:ext cx="12192000" cy="68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Peter Albert</cp:lastModifiedBy>
  <cp:revision>2</cp:revision>
  <dcterms:modified xsi:type="dcterms:W3CDTF">2020-02-27T18:59:42Z</dcterms:modified>
</cp:coreProperties>
</file>