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8"/>
  </p:notesMasterIdLst>
  <p:sldIdLst>
    <p:sldId id="278" r:id="rId2"/>
    <p:sldId id="259" r:id="rId3"/>
    <p:sldId id="260" r:id="rId4"/>
    <p:sldId id="262" r:id="rId5"/>
    <p:sldId id="257" r:id="rId6"/>
    <p:sldId id="261" r:id="rId7"/>
    <p:sldId id="258"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35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FC8B5E-C3C8-4968-8A9A-DF9E289293FA}" type="datetimeFigureOut">
              <a:rPr lang="es-ES" smtClean="0"/>
              <a:pPr/>
              <a:t>02/03/2020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FBD47B-8A79-4AB8-AF34-B8304D1A6678}" type="slidenum">
              <a:rPr lang="es-ES" smtClean="0"/>
              <a:pPr/>
              <a:t>‹#›</a:t>
            </a:fld>
            <a:endParaRPr lang="es-ES"/>
          </a:p>
        </p:txBody>
      </p:sp>
    </p:spTree>
    <p:extLst>
      <p:ext uri="{BB962C8B-B14F-4D97-AF65-F5344CB8AC3E}">
        <p14:creationId xmlns:p14="http://schemas.microsoft.com/office/powerpoint/2010/main" val="698521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06EE609-9E90-4D20-B9EF-4BD43F057961}" type="datetimeFigureOut">
              <a:rPr lang="es-ES" smtClean="0"/>
              <a:pPr/>
              <a:t>02/03/2020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3F60D76-B541-4CA9-875C-C58EA7FE3AE6}" type="slidenum">
              <a:rPr lang="es-ES" smtClean="0"/>
              <a:pPr/>
              <a:t>‹#›</a:t>
            </a:fld>
            <a:endParaRPr lang="es-ES"/>
          </a:p>
        </p:txBody>
      </p:sp>
    </p:spTree>
    <p:extLst>
      <p:ext uri="{BB962C8B-B14F-4D97-AF65-F5344CB8AC3E}">
        <p14:creationId xmlns:p14="http://schemas.microsoft.com/office/powerpoint/2010/main" val="659926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06EE609-9E90-4D20-B9EF-4BD43F057961}" type="datetimeFigureOut">
              <a:rPr lang="es-ES" smtClean="0"/>
              <a:pPr/>
              <a:t>02/03/2020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3F60D76-B541-4CA9-875C-C58EA7FE3AE6}" type="slidenum">
              <a:rPr lang="es-ES" smtClean="0"/>
              <a:pPr/>
              <a:t>‹#›</a:t>
            </a:fld>
            <a:endParaRPr lang="es-ES"/>
          </a:p>
        </p:txBody>
      </p:sp>
    </p:spTree>
    <p:extLst>
      <p:ext uri="{BB962C8B-B14F-4D97-AF65-F5344CB8AC3E}">
        <p14:creationId xmlns:p14="http://schemas.microsoft.com/office/powerpoint/2010/main" val="1402510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06EE609-9E90-4D20-B9EF-4BD43F057961}" type="datetimeFigureOut">
              <a:rPr lang="es-ES" smtClean="0"/>
              <a:pPr/>
              <a:t>02/03/2020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3F60D76-B541-4CA9-875C-C58EA7FE3AE6}" type="slidenum">
              <a:rPr lang="es-ES" smtClean="0"/>
              <a:pPr/>
              <a:t>‹#›</a:t>
            </a:fld>
            <a:endParaRPr lang="es-ES"/>
          </a:p>
        </p:txBody>
      </p:sp>
    </p:spTree>
    <p:extLst>
      <p:ext uri="{BB962C8B-B14F-4D97-AF65-F5344CB8AC3E}">
        <p14:creationId xmlns:p14="http://schemas.microsoft.com/office/powerpoint/2010/main" val="1027384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06EE609-9E90-4D20-B9EF-4BD43F057961}" type="datetimeFigureOut">
              <a:rPr lang="es-ES" smtClean="0"/>
              <a:pPr/>
              <a:t>02/03/2020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3F60D76-B541-4CA9-875C-C58EA7FE3AE6}" type="slidenum">
              <a:rPr lang="es-ES" smtClean="0"/>
              <a:pPr/>
              <a:t>‹#›</a:t>
            </a:fld>
            <a:endParaRPr lang="es-ES"/>
          </a:p>
        </p:txBody>
      </p:sp>
    </p:spTree>
    <p:extLst>
      <p:ext uri="{BB962C8B-B14F-4D97-AF65-F5344CB8AC3E}">
        <p14:creationId xmlns:p14="http://schemas.microsoft.com/office/powerpoint/2010/main" val="4244239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06EE609-9E90-4D20-B9EF-4BD43F057961}" type="datetimeFigureOut">
              <a:rPr lang="es-ES" smtClean="0"/>
              <a:pPr/>
              <a:t>02/03/2020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3F60D76-B541-4CA9-875C-C58EA7FE3AE6}" type="slidenum">
              <a:rPr lang="es-ES" smtClean="0"/>
              <a:pPr/>
              <a:t>‹#›</a:t>
            </a:fld>
            <a:endParaRPr lang="es-ES"/>
          </a:p>
        </p:txBody>
      </p:sp>
    </p:spTree>
    <p:extLst>
      <p:ext uri="{BB962C8B-B14F-4D97-AF65-F5344CB8AC3E}">
        <p14:creationId xmlns:p14="http://schemas.microsoft.com/office/powerpoint/2010/main" val="1327189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06EE609-9E90-4D20-B9EF-4BD43F057961}" type="datetimeFigureOut">
              <a:rPr lang="es-ES" smtClean="0"/>
              <a:pPr/>
              <a:t>02/03/2020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3F60D76-B541-4CA9-875C-C58EA7FE3AE6}" type="slidenum">
              <a:rPr lang="es-ES" smtClean="0"/>
              <a:pPr/>
              <a:t>‹#›</a:t>
            </a:fld>
            <a:endParaRPr lang="es-ES"/>
          </a:p>
        </p:txBody>
      </p:sp>
    </p:spTree>
    <p:extLst>
      <p:ext uri="{BB962C8B-B14F-4D97-AF65-F5344CB8AC3E}">
        <p14:creationId xmlns:p14="http://schemas.microsoft.com/office/powerpoint/2010/main" val="944726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06EE609-9E90-4D20-B9EF-4BD43F057961}" type="datetimeFigureOut">
              <a:rPr lang="es-ES" smtClean="0"/>
              <a:pPr/>
              <a:t>02/03/2020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3F60D76-B541-4CA9-875C-C58EA7FE3AE6}" type="slidenum">
              <a:rPr lang="es-ES" smtClean="0"/>
              <a:pPr/>
              <a:t>‹#›</a:t>
            </a:fld>
            <a:endParaRPr lang="es-ES"/>
          </a:p>
        </p:txBody>
      </p:sp>
    </p:spTree>
    <p:extLst>
      <p:ext uri="{BB962C8B-B14F-4D97-AF65-F5344CB8AC3E}">
        <p14:creationId xmlns:p14="http://schemas.microsoft.com/office/powerpoint/2010/main" val="316446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06EE609-9E90-4D20-B9EF-4BD43F057961}" type="datetimeFigureOut">
              <a:rPr lang="es-ES" smtClean="0"/>
              <a:pPr/>
              <a:t>02/03/2020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3F60D76-B541-4CA9-875C-C58EA7FE3AE6}" type="slidenum">
              <a:rPr lang="es-ES" smtClean="0"/>
              <a:pPr/>
              <a:t>‹#›</a:t>
            </a:fld>
            <a:endParaRPr lang="es-ES"/>
          </a:p>
        </p:txBody>
      </p:sp>
    </p:spTree>
    <p:extLst>
      <p:ext uri="{BB962C8B-B14F-4D97-AF65-F5344CB8AC3E}">
        <p14:creationId xmlns:p14="http://schemas.microsoft.com/office/powerpoint/2010/main" val="3409253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06EE609-9E90-4D20-B9EF-4BD43F057961}" type="datetimeFigureOut">
              <a:rPr lang="es-ES" smtClean="0"/>
              <a:pPr/>
              <a:t>02/03/2020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3F60D76-B541-4CA9-875C-C58EA7FE3AE6}" type="slidenum">
              <a:rPr lang="es-ES" smtClean="0"/>
              <a:pPr/>
              <a:t>‹#›</a:t>
            </a:fld>
            <a:endParaRPr lang="es-ES"/>
          </a:p>
        </p:txBody>
      </p:sp>
    </p:spTree>
    <p:extLst>
      <p:ext uri="{BB962C8B-B14F-4D97-AF65-F5344CB8AC3E}">
        <p14:creationId xmlns:p14="http://schemas.microsoft.com/office/powerpoint/2010/main" val="839884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06EE609-9E90-4D20-B9EF-4BD43F057961}" type="datetimeFigureOut">
              <a:rPr lang="es-ES" smtClean="0"/>
              <a:pPr/>
              <a:t>02/03/2020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3F60D76-B541-4CA9-875C-C58EA7FE3AE6}" type="slidenum">
              <a:rPr lang="es-ES" smtClean="0"/>
              <a:pPr/>
              <a:t>‹#›</a:t>
            </a:fld>
            <a:endParaRPr lang="es-ES"/>
          </a:p>
        </p:txBody>
      </p:sp>
    </p:spTree>
    <p:extLst>
      <p:ext uri="{BB962C8B-B14F-4D97-AF65-F5344CB8AC3E}">
        <p14:creationId xmlns:p14="http://schemas.microsoft.com/office/powerpoint/2010/main" val="356412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06EE609-9E90-4D20-B9EF-4BD43F057961}" type="datetimeFigureOut">
              <a:rPr lang="es-ES" smtClean="0"/>
              <a:pPr/>
              <a:t>02/03/2020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3F60D76-B541-4CA9-875C-C58EA7FE3AE6}" type="slidenum">
              <a:rPr lang="es-ES" smtClean="0"/>
              <a:pPr/>
              <a:t>‹#›</a:t>
            </a:fld>
            <a:endParaRPr lang="es-ES"/>
          </a:p>
        </p:txBody>
      </p:sp>
    </p:spTree>
    <p:extLst>
      <p:ext uri="{BB962C8B-B14F-4D97-AF65-F5344CB8AC3E}">
        <p14:creationId xmlns:p14="http://schemas.microsoft.com/office/powerpoint/2010/main" val="810978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EE609-9E90-4D20-B9EF-4BD43F057961}" type="datetimeFigureOut">
              <a:rPr lang="es-ES" smtClean="0"/>
              <a:pPr/>
              <a:t>02/03/2020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60D76-B541-4CA9-875C-C58EA7FE3AE6}" type="slidenum">
              <a:rPr lang="es-ES" smtClean="0"/>
              <a:pPr/>
              <a:t>‹#›</a:t>
            </a:fld>
            <a:endParaRPr lang="es-ES"/>
          </a:p>
        </p:txBody>
      </p:sp>
    </p:spTree>
    <p:extLst>
      <p:ext uri="{BB962C8B-B14F-4D97-AF65-F5344CB8AC3E}">
        <p14:creationId xmlns:p14="http://schemas.microsoft.com/office/powerpoint/2010/main" val="35899414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503040"/>
          </a:xfrm>
        </p:spPr>
        <p:txBody>
          <a:bodyPr>
            <a:normAutofit/>
          </a:bodyPr>
          <a:lstStyle/>
          <a:p>
            <a:r>
              <a:rPr lang="en-US" sz="3600" dirty="0"/>
              <a:t>The People of Chilean North Patagonia</a:t>
            </a:r>
            <a:r>
              <a:rPr lang="en-US" sz="3600" dirty="0" smtClean="0"/>
              <a:t>:</a:t>
            </a:r>
            <a:br>
              <a:rPr lang="en-US" sz="3600" dirty="0" smtClean="0"/>
            </a:br>
            <a:r>
              <a:rPr lang="en-US" sz="3600" dirty="0" smtClean="0"/>
              <a:t> </a:t>
            </a:r>
            <a:r>
              <a:rPr lang="en-US" sz="3600" dirty="0"/>
              <a:t>the Soul, the Skill and  the Drive</a:t>
            </a:r>
            <a:endParaRPr lang="es-ES" sz="3600"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2086209"/>
            <a:ext cx="6624736" cy="3850106"/>
          </a:xfrm>
          <a:prstGeom prst="rect">
            <a:avLst/>
          </a:prstGeom>
        </p:spPr>
      </p:pic>
    </p:spTree>
    <p:extLst>
      <p:ext uri="{BB962C8B-B14F-4D97-AF65-F5344CB8AC3E}">
        <p14:creationId xmlns:p14="http://schemas.microsoft.com/office/powerpoint/2010/main" val="2722612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01" y="875388"/>
            <a:ext cx="6636799" cy="5107224"/>
          </a:xfrm>
          <a:prstGeom prst="rect">
            <a:avLst/>
          </a:prstGeom>
        </p:spPr>
      </p:pic>
      <p:sp>
        <p:nvSpPr>
          <p:cNvPr id="5" name="4 Rectángulo"/>
          <p:cNvSpPr/>
          <p:nvPr/>
        </p:nvSpPr>
        <p:spPr>
          <a:xfrm>
            <a:off x="3550916" y="6093296"/>
            <a:ext cx="1826141" cy="400110"/>
          </a:xfrm>
          <a:prstGeom prst="rect">
            <a:avLst/>
          </a:prstGeom>
        </p:spPr>
        <p:txBody>
          <a:bodyPr wrap="none">
            <a:spAutoFit/>
          </a:bodyPr>
          <a:lstStyle/>
          <a:p>
            <a:r>
              <a:rPr lang="en-US" sz="2000" b="1" dirty="0"/>
              <a:t>Chiloe: the Skill</a:t>
            </a:r>
            <a:endParaRPr lang="es-ES" sz="2000" b="1" dirty="0"/>
          </a:p>
        </p:txBody>
      </p:sp>
    </p:spTree>
    <p:extLst>
      <p:ext uri="{BB962C8B-B14F-4D97-AF65-F5344CB8AC3E}">
        <p14:creationId xmlns:p14="http://schemas.microsoft.com/office/powerpoint/2010/main" val="1820123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371629"/>
            <a:ext cx="5760640" cy="4114742"/>
          </a:xfrm>
          <a:prstGeom prst="rect">
            <a:avLst/>
          </a:prstGeom>
        </p:spPr>
      </p:pic>
      <p:sp>
        <p:nvSpPr>
          <p:cNvPr id="5" name="4 Rectángulo"/>
          <p:cNvSpPr/>
          <p:nvPr/>
        </p:nvSpPr>
        <p:spPr>
          <a:xfrm>
            <a:off x="4078339" y="5748064"/>
            <a:ext cx="987322" cy="461665"/>
          </a:xfrm>
          <a:prstGeom prst="rect">
            <a:avLst/>
          </a:prstGeom>
        </p:spPr>
        <p:txBody>
          <a:bodyPr wrap="none">
            <a:spAutoFit/>
          </a:bodyPr>
          <a:lstStyle/>
          <a:p>
            <a:r>
              <a:rPr lang="es-CL" sz="2400" b="1" dirty="0"/>
              <a:t>Minga</a:t>
            </a:r>
            <a:endParaRPr lang="es-ES" sz="2400" b="1" dirty="0"/>
          </a:p>
        </p:txBody>
      </p:sp>
    </p:spTree>
    <p:extLst>
      <p:ext uri="{BB962C8B-B14F-4D97-AF65-F5344CB8AC3E}">
        <p14:creationId xmlns:p14="http://schemas.microsoft.com/office/powerpoint/2010/main" val="3654776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840" y="1304242"/>
            <a:ext cx="6444320" cy="4249516"/>
          </a:xfrm>
          <a:prstGeom prst="rect">
            <a:avLst/>
          </a:prstGeom>
        </p:spPr>
      </p:pic>
    </p:spTree>
    <p:extLst>
      <p:ext uri="{BB962C8B-B14F-4D97-AF65-F5344CB8AC3E}">
        <p14:creationId xmlns:p14="http://schemas.microsoft.com/office/powerpoint/2010/main" val="4061410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unnamed (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593951"/>
            <a:ext cx="4876800" cy="324802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er\Desktop\unnam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3" y="-1"/>
            <a:ext cx="6108363" cy="3435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433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photo-church-of-detif-lemuy-island-chile-churches-of-chiloe-40020-x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616" y="0"/>
            <a:ext cx="4581351" cy="301345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ser\Desktop\Chiloe-25-of-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74" y="-73026"/>
            <a:ext cx="4493105" cy="299796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User\Desktop\Chiloe-25-of-36-scal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15171"/>
            <a:ext cx="3203848" cy="3668333"/>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User\Desktop\001-techos-de-madera-en-iglesias-de-chilo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3824447"/>
            <a:ext cx="5620395" cy="2449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032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524" y="1286762"/>
            <a:ext cx="8568951" cy="4284476"/>
          </a:xfrm>
          <a:prstGeom prst="rect">
            <a:avLst/>
          </a:prstGeom>
        </p:spPr>
      </p:pic>
    </p:spTree>
    <p:extLst>
      <p:ext uri="{BB962C8B-B14F-4D97-AF65-F5344CB8AC3E}">
        <p14:creationId xmlns:p14="http://schemas.microsoft.com/office/powerpoint/2010/main" val="3623301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3748" y="707097"/>
            <a:ext cx="4536504" cy="5443806"/>
          </a:xfrm>
          <a:prstGeom prst="rect">
            <a:avLst/>
          </a:prstGeom>
        </p:spPr>
      </p:pic>
    </p:spTree>
    <p:extLst>
      <p:ext uri="{BB962C8B-B14F-4D97-AF65-F5344CB8AC3E}">
        <p14:creationId xmlns:p14="http://schemas.microsoft.com/office/powerpoint/2010/main" val="603716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85254"/>
            <a:ext cx="8640960" cy="6487492"/>
          </a:xfrm>
          <a:prstGeom prst="rect">
            <a:avLst/>
          </a:prstGeom>
        </p:spPr>
      </p:pic>
    </p:spTree>
    <p:extLst>
      <p:ext uri="{BB962C8B-B14F-4D97-AF65-F5344CB8AC3E}">
        <p14:creationId xmlns:p14="http://schemas.microsoft.com/office/powerpoint/2010/main" val="378225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5556" y="1340768"/>
            <a:ext cx="7992888" cy="4176464"/>
          </a:xfrm>
        </p:spPr>
      </p:pic>
      <p:sp>
        <p:nvSpPr>
          <p:cNvPr id="5" name="4 Rectángulo"/>
          <p:cNvSpPr/>
          <p:nvPr/>
        </p:nvSpPr>
        <p:spPr>
          <a:xfrm>
            <a:off x="2156755" y="5805264"/>
            <a:ext cx="4929876" cy="523220"/>
          </a:xfrm>
          <a:prstGeom prst="rect">
            <a:avLst/>
          </a:prstGeom>
        </p:spPr>
        <p:txBody>
          <a:bodyPr wrap="none">
            <a:spAutoFit/>
          </a:bodyPr>
          <a:lstStyle/>
          <a:p>
            <a:r>
              <a:rPr lang="es-CL" sz="2800" b="1" dirty="0" err="1"/>
              <a:t>European</a:t>
            </a:r>
            <a:r>
              <a:rPr lang="es-CL" sz="2800" b="1" dirty="0"/>
              <a:t> </a:t>
            </a:r>
            <a:r>
              <a:rPr lang="es-CL" sz="2800" b="1" dirty="0" err="1" smtClean="0"/>
              <a:t>immigrants</a:t>
            </a:r>
            <a:r>
              <a:rPr lang="es-CL" sz="2800" b="1" dirty="0"/>
              <a:t>: </a:t>
            </a:r>
            <a:r>
              <a:rPr lang="es-CL" sz="2800" b="1" dirty="0" err="1"/>
              <a:t>the</a:t>
            </a:r>
            <a:r>
              <a:rPr lang="es-CL" sz="2800" b="1" dirty="0"/>
              <a:t> Drive</a:t>
            </a:r>
            <a:endParaRPr lang="es-ES" sz="2800" b="1" dirty="0"/>
          </a:p>
        </p:txBody>
      </p:sp>
    </p:spTree>
    <p:extLst>
      <p:ext uri="{BB962C8B-B14F-4D97-AF65-F5344CB8AC3E}">
        <p14:creationId xmlns:p14="http://schemas.microsoft.com/office/powerpoint/2010/main" val="3796682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848" y="901793"/>
            <a:ext cx="6530304" cy="5054415"/>
          </a:xfrm>
          <a:prstGeom prst="rect">
            <a:avLst/>
          </a:prstGeom>
        </p:spPr>
      </p:pic>
      <p:sp>
        <p:nvSpPr>
          <p:cNvPr id="5" name="4 Rectángulo"/>
          <p:cNvSpPr/>
          <p:nvPr/>
        </p:nvSpPr>
        <p:spPr>
          <a:xfrm>
            <a:off x="3884407" y="6237312"/>
            <a:ext cx="1375185" cy="369332"/>
          </a:xfrm>
          <a:prstGeom prst="rect">
            <a:avLst/>
          </a:prstGeom>
        </p:spPr>
        <p:txBody>
          <a:bodyPr wrap="none">
            <a:spAutoFit/>
          </a:bodyPr>
          <a:lstStyle/>
          <a:p>
            <a:r>
              <a:rPr lang="es-CL" dirty="0" err="1"/>
              <a:t>Europe</a:t>
            </a:r>
            <a:r>
              <a:rPr lang="es-CL" dirty="0"/>
              <a:t> 1850</a:t>
            </a:r>
            <a:endParaRPr lang="es-ES" dirty="0"/>
          </a:p>
        </p:txBody>
      </p:sp>
    </p:spTree>
    <p:extLst>
      <p:ext uri="{BB962C8B-B14F-4D97-AF65-F5344CB8AC3E}">
        <p14:creationId xmlns:p14="http://schemas.microsoft.com/office/powerpoint/2010/main" val="3042034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mv-migration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3" y="211138"/>
            <a:ext cx="8648698" cy="6530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23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76672"/>
            <a:ext cx="4614451" cy="3456384"/>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4614" y="332656"/>
            <a:ext cx="3312368" cy="4343258"/>
          </a:xfrm>
          <a:prstGeom prst="rect">
            <a:avLst/>
          </a:prstGeom>
        </p:spPr>
      </p:pic>
      <p:sp>
        <p:nvSpPr>
          <p:cNvPr id="6" name="2 Rectángulo"/>
          <p:cNvSpPr/>
          <p:nvPr/>
        </p:nvSpPr>
        <p:spPr>
          <a:xfrm>
            <a:off x="1259632" y="5381084"/>
            <a:ext cx="6592702" cy="461665"/>
          </a:xfrm>
          <a:prstGeom prst="rect">
            <a:avLst/>
          </a:prstGeom>
        </p:spPr>
        <p:txBody>
          <a:bodyPr wrap="none">
            <a:spAutoFit/>
          </a:bodyPr>
          <a:lstStyle/>
          <a:p>
            <a:r>
              <a:rPr lang="es-CL" sz="2400" b="1" dirty="0" err="1" smtClean="0"/>
              <a:t>President</a:t>
            </a:r>
            <a:r>
              <a:rPr lang="es-CL" sz="2400" b="1" dirty="0" smtClean="0"/>
              <a:t> Montt and </a:t>
            </a:r>
            <a:r>
              <a:rPr lang="es-CL" sz="2400" b="1" dirty="0" err="1" smtClean="0"/>
              <a:t>Minister</a:t>
            </a:r>
            <a:r>
              <a:rPr lang="es-CL" sz="2400" b="1" dirty="0" smtClean="0"/>
              <a:t> of </a:t>
            </a:r>
            <a:r>
              <a:rPr lang="es-CL" sz="2400" b="1" dirty="0" err="1" smtClean="0"/>
              <a:t>the</a:t>
            </a:r>
            <a:r>
              <a:rPr lang="es-CL" sz="2400" b="1" dirty="0" smtClean="0"/>
              <a:t> Interior </a:t>
            </a:r>
            <a:r>
              <a:rPr lang="es-CL" sz="2400" b="1" dirty="0" smtClean="0"/>
              <a:t>Varas</a:t>
            </a:r>
            <a:endParaRPr lang="es-ES" sz="2400" b="1" dirty="0"/>
          </a:p>
        </p:txBody>
      </p:sp>
    </p:spTree>
    <p:extLst>
      <p:ext uri="{BB962C8B-B14F-4D97-AF65-F5344CB8AC3E}">
        <p14:creationId xmlns:p14="http://schemas.microsoft.com/office/powerpoint/2010/main" val="3503014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888" y="1225788"/>
            <a:ext cx="6792224" cy="4406425"/>
          </a:xfrm>
          <a:prstGeom prst="rect">
            <a:avLst/>
          </a:prstGeom>
        </p:spPr>
      </p:pic>
      <p:sp>
        <p:nvSpPr>
          <p:cNvPr id="3" name="2 Rectángulo"/>
          <p:cNvSpPr/>
          <p:nvPr/>
        </p:nvSpPr>
        <p:spPr>
          <a:xfrm>
            <a:off x="1881169" y="5790455"/>
            <a:ext cx="5365251" cy="461665"/>
          </a:xfrm>
          <a:prstGeom prst="rect">
            <a:avLst/>
          </a:prstGeom>
        </p:spPr>
        <p:txBody>
          <a:bodyPr wrap="none">
            <a:spAutoFit/>
          </a:bodyPr>
          <a:lstStyle/>
          <a:p>
            <a:r>
              <a:rPr lang="es-CL" sz="2400" b="1" dirty="0" smtClean="0"/>
              <a:t>Road </a:t>
            </a:r>
            <a:r>
              <a:rPr lang="es-CL" sz="2400" b="1" dirty="0" err="1" smtClean="0"/>
              <a:t>from</a:t>
            </a:r>
            <a:r>
              <a:rPr lang="es-CL" sz="2400" b="1" dirty="0" smtClean="0"/>
              <a:t> Puerto Montt to Puerto Varas</a:t>
            </a:r>
            <a:endParaRPr lang="es-ES" sz="2400" b="1" dirty="0"/>
          </a:p>
        </p:txBody>
      </p:sp>
    </p:spTree>
    <p:extLst>
      <p:ext uri="{BB962C8B-B14F-4D97-AF65-F5344CB8AC3E}">
        <p14:creationId xmlns:p14="http://schemas.microsoft.com/office/powerpoint/2010/main" val="845152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351" y="946991"/>
            <a:ext cx="7167298" cy="4964018"/>
          </a:xfrm>
          <a:prstGeom prst="rect">
            <a:avLst/>
          </a:prstGeom>
        </p:spPr>
      </p:pic>
    </p:spTree>
    <p:extLst>
      <p:ext uri="{BB962C8B-B14F-4D97-AF65-F5344CB8AC3E}">
        <p14:creationId xmlns:p14="http://schemas.microsoft.com/office/powerpoint/2010/main" val="30637367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76672"/>
            <a:ext cx="8229600" cy="5904656"/>
          </a:xfrm>
        </p:spPr>
        <p:txBody>
          <a:bodyPr>
            <a:normAutofit/>
          </a:bodyPr>
          <a:lstStyle/>
          <a:p>
            <a:pPr marL="0" indent="0" algn="ctr">
              <a:buNone/>
            </a:pPr>
            <a:r>
              <a:rPr lang="es-CL" dirty="0"/>
              <a:t> </a:t>
            </a:r>
            <a:r>
              <a:rPr lang="en-US" sz="2800" b="1" dirty="0" smtClean="0"/>
              <a:t>The </a:t>
            </a:r>
            <a:r>
              <a:rPr lang="en-US" sz="2800" b="1" dirty="0"/>
              <a:t>promise</a:t>
            </a:r>
            <a:r>
              <a:rPr lang="en-US" sz="2800" b="1" dirty="0" smtClean="0"/>
              <a:t>…</a:t>
            </a:r>
          </a:p>
          <a:p>
            <a:pPr marL="0" indent="0" algn="ctr">
              <a:buNone/>
            </a:pPr>
            <a:endParaRPr lang="es-ES" sz="2400" b="1" dirty="0"/>
          </a:p>
          <a:p>
            <a:pPr marL="0" indent="0">
              <a:buNone/>
            </a:pPr>
            <a:r>
              <a:rPr lang="en-US" sz="2400" dirty="0"/>
              <a:t>              We will be honest and hardworking Chileans like any other. We will defend our adoptive    country joining the ranks of our new compatriots against all foreign oppression and with the determination and resolve of the man that defends his nation, his family, his interests. Never will the country that has adopted us as its children reasons to regret such illustrated, humane and generous gesture</a:t>
            </a:r>
            <a:r>
              <a:rPr lang="en-US" sz="2400" dirty="0" smtClean="0"/>
              <a:t>…”</a:t>
            </a:r>
          </a:p>
          <a:p>
            <a:pPr marL="0" indent="0">
              <a:buNone/>
            </a:pPr>
            <a:endParaRPr lang="en-US" sz="2400" dirty="0"/>
          </a:p>
          <a:p>
            <a:pPr marL="0" indent="0">
              <a:buNone/>
            </a:pPr>
            <a:r>
              <a:rPr lang="en-US" sz="2400" dirty="0" smtClean="0"/>
              <a:t>                      </a:t>
            </a:r>
            <a:r>
              <a:rPr lang="en-US" sz="2400" dirty="0"/>
              <a:t>Karl </a:t>
            </a:r>
            <a:r>
              <a:rPr lang="en-US" sz="2400" dirty="0" err="1"/>
              <a:t>Andwanter</a:t>
            </a:r>
            <a:r>
              <a:rPr lang="en-US" sz="2400" dirty="0"/>
              <a:t>, </a:t>
            </a:r>
            <a:r>
              <a:rPr lang="en-US" sz="2400" dirty="0" err="1"/>
              <a:t>inmigrant</a:t>
            </a:r>
            <a:r>
              <a:rPr lang="en-US" sz="2400" dirty="0"/>
              <a:t>, November 18</a:t>
            </a:r>
            <a:r>
              <a:rPr lang="en-US" sz="2400" baseline="30000" dirty="0"/>
              <a:t>th</a:t>
            </a:r>
            <a:r>
              <a:rPr lang="en-US" sz="2400" dirty="0"/>
              <a:t>, 1850</a:t>
            </a:r>
            <a:endParaRPr lang="es-ES" sz="2400" dirty="0"/>
          </a:p>
        </p:txBody>
      </p:sp>
    </p:spTree>
    <p:extLst>
      <p:ext uri="{BB962C8B-B14F-4D97-AF65-F5344CB8AC3E}">
        <p14:creationId xmlns:p14="http://schemas.microsoft.com/office/powerpoint/2010/main" val="17786884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55576" y="4077072"/>
            <a:ext cx="3027752" cy="369332"/>
          </a:xfrm>
          <a:prstGeom prst="rect">
            <a:avLst/>
          </a:prstGeom>
        </p:spPr>
        <p:txBody>
          <a:bodyPr wrap="none">
            <a:spAutoFit/>
          </a:bodyPr>
          <a:lstStyle/>
          <a:p>
            <a:r>
              <a:rPr lang="es-CL" b="1" dirty="0" err="1"/>
              <a:t>Southern</a:t>
            </a:r>
            <a:r>
              <a:rPr lang="es-CL" b="1" dirty="0"/>
              <a:t> </a:t>
            </a:r>
            <a:r>
              <a:rPr lang="es-CL" b="1" dirty="0" err="1"/>
              <a:t>Victorian</a:t>
            </a:r>
            <a:r>
              <a:rPr lang="es-CL" b="1" dirty="0"/>
              <a:t> </a:t>
            </a:r>
            <a:r>
              <a:rPr lang="es-CL" b="1" dirty="0" err="1"/>
              <a:t>Neoclassic</a:t>
            </a:r>
            <a:endParaRPr lang="es-ES" b="1" dirty="0"/>
          </a:p>
        </p:txBody>
      </p:sp>
      <p:pic>
        <p:nvPicPr>
          <p:cNvPr id="8194" name="Picture 2" descr="C:\Users\User\Desktop\casapatrimonialjpg-330x2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4" y="0"/>
            <a:ext cx="4376260" cy="350100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User\Desktop\fe2e4a14eee9734d5d170cb0b4175b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6371" y="2996952"/>
            <a:ext cx="5115797" cy="3844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5335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72" y="836712"/>
            <a:ext cx="7704856" cy="4786093"/>
          </a:xfrm>
          <a:prstGeom prst="rect">
            <a:avLst/>
          </a:prstGeom>
        </p:spPr>
      </p:pic>
      <p:sp>
        <p:nvSpPr>
          <p:cNvPr id="5" name="4 Rectángulo"/>
          <p:cNvSpPr/>
          <p:nvPr/>
        </p:nvSpPr>
        <p:spPr>
          <a:xfrm>
            <a:off x="3623952" y="5651956"/>
            <a:ext cx="1923091" cy="369332"/>
          </a:xfrm>
          <a:prstGeom prst="rect">
            <a:avLst/>
          </a:prstGeom>
        </p:spPr>
        <p:txBody>
          <a:bodyPr wrap="none">
            <a:spAutoFit/>
          </a:bodyPr>
          <a:lstStyle/>
          <a:p>
            <a:r>
              <a:rPr lang="es-CL" b="1" dirty="0"/>
              <a:t>Puerto Varas 1905</a:t>
            </a:r>
            <a:endParaRPr lang="es-ES" b="1" dirty="0"/>
          </a:p>
        </p:txBody>
      </p:sp>
    </p:spTree>
    <p:extLst>
      <p:ext uri="{BB962C8B-B14F-4D97-AF65-F5344CB8AC3E}">
        <p14:creationId xmlns:p14="http://schemas.microsoft.com/office/powerpoint/2010/main" val="17620398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563935" y="6124654"/>
            <a:ext cx="2016129" cy="461665"/>
          </a:xfrm>
          <a:prstGeom prst="rect">
            <a:avLst/>
          </a:prstGeom>
        </p:spPr>
        <p:txBody>
          <a:bodyPr wrap="none">
            <a:spAutoFit/>
          </a:bodyPr>
          <a:lstStyle/>
          <a:p>
            <a:r>
              <a:rPr lang="es-CL" sz="2400" b="1" dirty="0" err="1"/>
              <a:t>Thank</a:t>
            </a:r>
            <a:r>
              <a:rPr lang="es-CL" sz="2400" b="1" dirty="0"/>
              <a:t> </a:t>
            </a:r>
            <a:r>
              <a:rPr lang="es-CL" sz="2400" b="1" dirty="0" err="1"/>
              <a:t>You</a:t>
            </a:r>
            <a:r>
              <a:rPr lang="es-CL" sz="2400" b="1" dirty="0"/>
              <a:t> ALL</a:t>
            </a:r>
            <a:endParaRPr lang="es-ES" sz="2400" b="1" dirty="0"/>
          </a:p>
        </p:txBody>
      </p:sp>
      <p:pic>
        <p:nvPicPr>
          <p:cNvPr id="9218" name="Picture 2" descr="C:\Users\User\Desktop\Chile pix\Puerto Varas\bienvenidos-a-0fb37299437d0a68add2dc865719081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75" y="692696"/>
            <a:ext cx="8795048" cy="4947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594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02597" y="1412776"/>
            <a:ext cx="4762872" cy="994122"/>
          </a:xfrm>
        </p:spPr>
        <p:txBody>
          <a:bodyPr>
            <a:normAutofit/>
          </a:bodyPr>
          <a:lstStyle/>
          <a:p>
            <a:r>
              <a:rPr lang="es-CL" sz="4800" b="1" dirty="0" err="1"/>
              <a:t>The</a:t>
            </a:r>
            <a:r>
              <a:rPr lang="es-CL" sz="4800" b="1" dirty="0"/>
              <a:t> </a:t>
            </a:r>
            <a:r>
              <a:rPr lang="es-CL" sz="4800" b="1" dirty="0" err="1"/>
              <a:t>Soul</a:t>
            </a:r>
            <a:endParaRPr lang="es-ES" sz="4800" b="1"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4267533"/>
            <a:ext cx="3639891" cy="2420528"/>
          </a:xfrm>
          <a:prstGeom prst="rect">
            <a:avLst/>
          </a:prstGeom>
        </p:spPr>
      </p:pic>
      <p:pic>
        <p:nvPicPr>
          <p:cNvPr id="2051" name="Picture 3" descr="C:\Users\User\Desktop\hoy-y-manana-en-puerto-varas-taller-de-medicina-tradicional-mapuche-ec730b8d8c471f0e7a0b4855ec716d0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84" y="0"/>
            <a:ext cx="5141399" cy="4300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783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2862" y="1422066"/>
            <a:ext cx="5338276" cy="4013867"/>
          </a:xfrm>
          <a:prstGeom prst="rect">
            <a:avLst/>
          </a:prstGeom>
        </p:spPr>
      </p:pic>
    </p:spTree>
    <p:extLst>
      <p:ext uri="{BB962C8B-B14F-4D97-AF65-F5344CB8AC3E}">
        <p14:creationId xmlns:p14="http://schemas.microsoft.com/office/powerpoint/2010/main" val="4225667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1197" y="548680"/>
            <a:ext cx="3501006" cy="4680520"/>
          </a:xfrm>
          <a:prstGeom prst="rect">
            <a:avLst/>
          </a:prstGeom>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797" y="548680"/>
            <a:ext cx="3537603" cy="4680520"/>
          </a:xfrm>
          <a:prstGeom prst="rect">
            <a:avLst/>
          </a:prstGeom>
        </p:spPr>
      </p:pic>
      <p:sp>
        <p:nvSpPr>
          <p:cNvPr id="4" name="3 Rectángulo"/>
          <p:cNvSpPr/>
          <p:nvPr/>
        </p:nvSpPr>
        <p:spPr>
          <a:xfrm>
            <a:off x="1536175" y="5323274"/>
            <a:ext cx="1868845" cy="369332"/>
          </a:xfrm>
          <a:prstGeom prst="rect">
            <a:avLst/>
          </a:prstGeom>
        </p:spPr>
        <p:txBody>
          <a:bodyPr wrap="none">
            <a:spAutoFit/>
          </a:bodyPr>
          <a:lstStyle/>
          <a:p>
            <a:r>
              <a:rPr lang="es-CL" b="1" dirty="0"/>
              <a:t>Lautaro</a:t>
            </a:r>
            <a:r>
              <a:rPr lang="es-CL" dirty="0"/>
              <a:t> (</a:t>
            </a:r>
            <a:r>
              <a:rPr lang="es-CL" b="1" dirty="0" err="1"/>
              <a:t>Leftrarü</a:t>
            </a:r>
            <a:r>
              <a:rPr lang="es-CL" dirty="0"/>
              <a:t>)</a:t>
            </a:r>
            <a:endParaRPr lang="es-ES" dirty="0"/>
          </a:p>
        </p:txBody>
      </p:sp>
      <p:sp>
        <p:nvSpPr>
          <p:cNvPr id="5" name="4 Rectángulo"/>
          <p:cNvSpPr/>
          <p:nvPr/>
        </p:nvSpPr>
        <p:spPr>
          <a:xfrm>
            <a:off x="6259652" y="5340257"/>
            <a:ext cx="864096" cy="369332"/>
          </a:xfrm>
          <a:prstGeom prst="rect">
            <a:avLst/>
          </a:prstGeom>
        </p:spPr>
        <p:txBody>
          <a:bodyPr wrap="square">
            <a:spAutoFit/>
          </a:bodyPr>
          <a:lstStyle/>
          <a:p>
            <a:pPr algn="ctr"/>
            <a:r>
              <a:rPr lang="es-CL" b="1" dirty="0" err="1"/>
              <a:t>Toki</a:t>
            </a:r>
            <a:endParaRPr lang="es-ES" b="1" dirty="0"/>
          </a:p>
        </p:txBody>
      </p:sp>
    </p:spTree>
    <p:extLst>
      <p:ext uri="{BB962C8B-B14F-4D97-AF65-F5344CB8AC3E}">
        <p14:creationId xmlns:p14="http://schemas.microsoft.com/office/powerpoint/2010/main" val="1174202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4876800" cy="32480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esktop\220px-Costume_of_a_cacique´s_daughter,_ornamentsn_of_silver_made_by_india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1699"/>
            <a:ext cx="3265472" cy="7169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078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83"/>
            <a:ext cx="5867613" cy="3008553"/>
          </a:xfrm>
          <a:prstGeom prst="rect">
            <a:avLst/>
          </a:prstGeom>
        </p:spPr>
      </p:pic>
      <p:pic>
        <p:nvPicPr>
          <p:cNvPr id="4098" name="Picture 2" descr="C:\Users\User\Desktop\937ff0b3d88a9dc436b2a04f2be491d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377" y="3030636"/>
            <a:ext cx="3467124" cy="3611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870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3" y="544"/>
            <a:ext cx="2088232" cy="3281614"/>
          </a:xfrm>
          <a:prstGeom prst="rect">
            <a:avLst/>
          </a:prstGeom>
        </p:spPr>
      </p:pic>
      <p:pic>
        <p:nvPicPr>
          <p:cNvPr id="5122" name="Picture 2" descr="C:\Users\User\Desktop\chile_mapuches_tambo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08331"/>
            <a:ext cx="4514013" cy="286604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ser\Desktop\taller1-1140x400-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13" y="3282158"/>
            <a:ext cx="8582022" cy="3575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381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689" y="620688"/>
            <a:ext cx="5600622" cy="4608512"/>
          </a:xfrm>
          <a:prstGeom prst="rect">
            <a:avLst/>
          </a:prstGeom>
        </p:spPr>
      </p:pic>
      <p:sp>
        <p:nvSpPr>
          <p:cNvPr id="3" name="2 Rectángulo"/>
          <p:cNvSpPr/>
          <p:nvPr/>
        </p:nvSpPr>
        <p:spPr>
          <a:xfrm>
            <a:off x="1889599" y="5661248"/>
            <a:ext cx="5364802" cy="461665"/>
          </a:xfrm>
          <a:prstGeom prst="rect">
            <a:avLst/>
          </a:prstGeom>
        </p:spPr>
        <p:txBody>
          <a:bodyPr wrap="none">
            <a:spAutoFit/>
          </a:bodyPr>
          <a:lstStyle/>
          <a:p>
            <a:r>
              <a:rPr lang="es-CL" dirty="0" smtClean="0"/>
              <a:t>“</a:t>
            </a:r>
            <a:r>
              <a:rPr lang="es-CL" sz="2400" b="1" dirty="0" err="1" smtClean="0"/>
              <a:t>Threng</a:t>
            </a:r>
            <a:r>
              <a:rPr lang="es-CL" sz="2400" b="1" dirty="0" smtClean="0"/>
              <a:t> </a:t>
            </a:r>
            <a:r>
              <a:rPr lang="es-CL" sz="2400" b="1" dirty="0" err="1"/>
              <a:t>Threng</a:t>
            </a:r>
            <a:r>
              <a:rPr lang="es-CL" sz="2400" b="1" dirty="0"/>
              <a:t> </a:t>
            </a:r>
            <a:r>
              <a:rPr lang="es-CL" sz="2400" b="1" dirty="0" err="1"/>
              <a:t>Vilu</a:t>
            </a:r>
            <a:r>
              <a:rPr lang="es-CL" sz="2400" dirty="0"/>
              <a:t>”  “</a:t>
            </a:r>
            <a:r>
              <a:rPr lang="es-CL" sz="2400" b="1" dirty="0"/>
              <a:t>versus Co </a:t>
            </a:r>
            <a:r>
              <a:rPr lang="es-CL" sz="2400" b="1" dirty="0" err="1"/>
              <a:t>Co</a:t>
            </a:r>
            <a:r>
              <a:rPr lang="es-CL" sz="2400" b="1" dirty="0"/>
              <a:t> </a:t>
            </a:r>
            <a:r>
              <a:rPr lang="es-CL" sz="2400" b="1" dirty="0" err="1"/>
              <a:t>Vilu</a:t>
            </a:r>
            <a:r>
              <a:rPr lang="es-CL" dirty="0"/>
              <a:t>”</a:t>
            </a:r>
            <a:endParaRPr lang="es-ES" dirty="0"/>
          </a:p>
        </p:txBody>
      </p:sp>
    </p:spTree>
    <p:extLst>
      <p:ext uri="{BB962C8B-B14F-4D97-AF65-F5344CB8AC3E}">
        <p14:creationId xmlns:p14="http://schemas.microsoft.com/office/powerpoint/2010/main" val="739902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TotalTime>
  <Words>146</Words>
  <Application>Microsoft Office PowerPoint</Application>
  <PresentationFormat>On-screen Show (4:3)</PresentationFormat>
  <Paragraphs>19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Tema de Office</vt:lpstr>
      <vt:lpstr>The People of Chilean North Patagonia:  the Soul, the Skill and  the Drive</vt:lpstr>
      <vt:lpstr>PowerPoint Presentation</vt:lpstr>
      <vt:lpstr>The Soul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dc:creator>
  <cp:lastModifiedBy>User</cp:lastModifiedBy>
  <cp:revision>43</cp:revision>
  <dcterms:created xsi:type="dcterms:W3CDTF">2015-01-06T01:15:45Z</dcterms:created>
  <dcterms:modified xsi:type="dcterms:W3CDTF">2020-03-03T02:21:10Z</dcterms:modified>
</cp:coreProperties>
</file>