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4" r:id="rId3"/>
    <p:sldId id="286" r:id="rId4"/>
    <p:sldId id="293" r:id="rId5"/>
    <p:sldId id="273" r:id="rId6"/>
    <p:sldId id="285" r:id="rId7"/>
    <p:sldId id="270" r:id="rId8"/>
    <p:sldId id="291" r:id="rId9"/>
    <p:sldId id="290" r:id="rId10"/>
    <p:sldId id="288" r:id="rId11"/>
    <p:sldId id="294" r:id="rId12"/>
    <p:sldId id="309" r:id="rId13"/>
    <p:sldId id="307" r:id="rId14"/>
    <p:sldId id="311" r:id="rId15"/>
    <p:sldId id="313" r:id="rId16"/>
    <p:sldId id="292" r:id="rId17"/>
    <p:sldId id="316" r:id="rId18"/>
    <p:sldId id="319" r:id="rId19"/>
    <p:sldId id="321" r:id="rId20"/>
    <p:sldId id="322" r:id="rId21"/>
    <p:sldId id="3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BCF"/>
    <a:srgbClr val="CCCCFF"/>
    <a:srgbClr val="FFE89F"/>
    <a:srgbClr val="FFDA6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28" autoAdjust="0"/>
    <p:restoredTop sz="78938" autoAdjust="0"/>
  </p:normalViewPr>
  <p:slideViewPr>
    <p:cSldViewPr snapToGrid="0">
      <p:cViewPr varScale="1">
        <p:scale>
          <a:sx n="53" d="100"/>
          <a:sy n="53" d="100"/>
        </p:scale>
        <p:origin x="432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E78E9-A5AA-491E-8C6A-D821CE7F40E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AB8B-C58E-476C-B258-72472D60B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3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7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2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1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7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9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0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8E0E-CA7C-4575-A518-1E77ECEA1015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98055-8976-4F44-81C3-177BA9CBC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9F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46567"/>
            <a:ext cx="9795448" cy="864699"/>
          </a:xfrm>
        </p:spPr>
        <p:txBody>
          <a:bodyPr>
            <a:noAutofit/>
          </a:bodyPr>
          <a:lstStyle/>
          <a:p>
            <a:r>
              <a:rPr lang="en-US" sz="7200" b="1" dirty="0"/>
              <a:t>Japan: </a:t>
            </a:r>
            <a:r>
              <a:rPr lang="en-US" sz="7200" b="1" dirty="0" smtClean="0"/>
              <a:t>Arts and Culture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7008" y="2022232"/>
            <a:ext cx="7104654" cy="949569"/>
          </a:xfrm>
        </p:spPr>
        <p:txBody>
          <a:bodyPr/>
          <a:lstStyle/>
          <a:p>
            <a:r>
              <a:rPr lang="en-US" dirty="0"/>
              <a:t>Margaret Barbee PhD </a:t>
            </a:r>
          </a:p>
          <a:p>
            <a:r>
              <a:rPr lang="en-US" dirty="0"/>
              <a:t>April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833" t="16310"/>
          <a:stretch/>
        </p:blipFill>
        <p:spPr>
          <a:xfrm>
            <a:off x="5825067" y="2370667"/>
            <a:ext cx="7774088" cy="5410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0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85788"/>
            <a:ext cx="12192000" cy="80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43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 rotWithShape="1">
          <a:blip r:embed="rId2"/>
          <a:stretch/>
        </p:blipFill>
        <p:spPr>
          <a:xfrm>
            <a:off x="-3898337" y="-2508546"/>
            <a:ext cx="16163925" cy="109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6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931333"/>
            <a:ext cx="5723327" cy="5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03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684" y="116377"/>
            <a:ext cx="6949440" cy="674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86" y="936172"/>
            <a:ext cx="8040913" cy="57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2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954616"/>
            <a:ext cx="6920971" cy="50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Garden with raked stones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730" y="2072640"/>
            <a:ext cx="8600840" cy="538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552" t="2501" r="-1077" b="740"/>
          <a:stretch/>
        </p:blipFill>
        <p:spPr>
          <a:xfrm>
            <a:off x="1293730" y="1259840"/>
            <a:ext cx="942848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7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37" y="671512"/>
            <a:ext cx="51149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3" y="-400050"/>
            <a:ext cx="4258102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68" y="406400"/>
            <a:ext cx="6204550" cy="63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042" y="365125"/>
            <a:ext cx="10230758" cy="132556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Part 2: Dining</a:t>
            </a:r>
            <a:r>
              <a:rPr lang="en-US" sz="6000" b="1" dirty="0"/>
              <a:t> </a:t>
            </a:r>
            <a:r>
              <a:rPr lang="en-US" sz="6000" b="1" dirty="0" smtClean="0"/>
              <a:t>and Gardens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42" y="1825625"/>
            <a:ext cx="9945915" cy="4351338"/>
          </a:xfrm>
        </p:spPr>
      </p:pic>
    </p:spTree>
    <p:extLst>
      <p:ext uri="{BB962C8B-B14F-4D97-AF65-F5344CB8AC3E}">
        <p14:creationId xmlns:p14="http://schemas.microsoft.com/office/powerpoint/2010/main" val="2152106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0" y="474132"/>
            <a:ext cx="561684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007" y="592667"/>
            <a:ext cx="10538931" cy="59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99B9428-89D6-4F57-972F-15B7578F8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9703" y="1104898"/>
            <a:ext cx="6724650" cy="4514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2699543"/>
            <a:ext cx="4895850" cy="1325563"/>
          </a:xfrm>
        </p:spPr>
        <p:txBody>
          <a:bodyPr/>
          <a:lstStyle/>
          <a:p>
            <a:r>
              <a:rPr lang="en-US" dirty="0" smtClean="0"/>
              <a:t>New Year’s Eve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63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053"/>
          </a:xfrm>
        </p:spPr>
        <p:txBody>
          <a:bodyPr/>
          <a:lstStyle/>
          <a:p>
            <a:r>
              <a:rPr lang="en-US" dirty="0" smtClean="0"/>
              <a:t>Sushi with </a:t>
            </a:r>
            <a:r>
              <a:rPr lang="en-US" dirty="0" err="1" smtClean="0"/>
              <a:t>Caligraphy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6538" t="40825" r="5994" b="-36264"/>
          <a:stretch/>
        </p:blipFill>
        <p:spPr>
          <a:xfrm>
            <a:off x="2381250" y="1466850"/>
            <a:ext cx="7029450" cy="817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08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A99A413-5793-47A6-8362-26CB60FB2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39" y="1971399"/>
            <a:ext cx="4215925" cy="4351338"/>
          </a:xfrm>
        </p:spPr>
      </p:pic>
    </p:spTree>
    <p:extLst>
      <p:ext uri="{BB962C8B-B14F-4D97-AF65-F5344CB8AC3E}">
        <p14:creationId xmlns:p14="http://schemas.microsoft.com/office/powerpoint/2010/main" val="227085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DF9317-9225-4511-8F43-CDDAE09AB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24250" y="3048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87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of colorful foods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9" r="840" b="42212"/>
          <a:stretch/>
        </p:blipFill>
        <p:spPr>
          <a:xfrm>
            <a:off x="2781300" y="1543050"/>
            <a:ext cx="6210300" cy="457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632527"/>
              </p:ext>
            </p:extLst>
          </p:nvPr>
        </p:nvGraphicFramePr>
        <p:xfrm>
          <a:off x="1975348" y="1736725"/>
          <a:ext cx="7454402" cy="451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Acrobat Document" r:id="rId3" imgW="5495841" imgH="3381338" progId="AcroExch.Document.DC">
                  <p:embed/>
                </p:oleObj>
              </mc:Choice>
              <mc:Fallback>
                <p:oleObj name="Acrobat Document" r:id="rId3" imgW="5495841" imgH="338133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5348" y="1736725"/>
                        <a:ext cx="7454402" cy="4511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 whole crab on ice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0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982249"/>
              </p:ext>
            </p:extLst>
          </p:nvPr>
        </p:nvGraphicFramePr>
        <p:xfrm>
          <a:off x="774230" y="171450"/>
          <a:ext cx="10427170" cy="645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Acrobat Document" r:id="rId3" imgW="11649024" imgH="7896093" progId="AcroExch.Document.DC">
                  <p:embed/>
                </p:oleObj>
              </mc:Choice>
              <mc:Fallback>
                <p:oleObj name="Acrobat Document" r:id="rId3" imgW="11649024" imgH="789609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4230" y="171450"/>
                        <a:ext cx="10427170" cy="6457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1110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36</Words>
  <Application>Microsoft Office PowerPoint</Application>
  <PresentationFormat>Widescreen</PresentationFormat>
  <Paragraphs>9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Acrobat Document</vt:lpstr>
      <vt:lpstr>Japan: Arts and Culture</vt:lpstr>
      <vt:lpstr>Part 2: Dining and Gardens</vt:lpstr>
      <vt:lpstr>New Year’s Eve Table</vt:lpstr>
      <vt:lpstr>Sushi with Caligraphy</vt:lpstr>
      <vt:lpstr>PowerPoint Presentation</vt:lpstr>
      <vt:lpstr>PowerPoint Presentation</vt:lpstr>
      <vt:lpstr>Presentation of colorful foods</vt:lpstr>
      <vt:lpstr>Fresh whole crab on 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Garden with raked stones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Contra Costa County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Japan: Arts and Culture</dc:title>
  <dc:creator>Public PCs</dc:creator>
  <cp:lastModifiedBy>Public PCs</cp:lastModifiedBy>
  <cp:revision>131</cp:revision>
  <dcterms:created xsi:type="dcterms:W3CDTF">2019-03-25T22:25:49Z</dcterms:created>
  <dcterms:modified xsi:type="dcterms:W3CDTF">2019-04-02T00:24:53Z</dcterms:modified>
</cp:coreProperties>
</file>