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03" r:id="rId3"/>
    <p:sldId id="302" r:id="rId4"/>
    <p:sldId id="284" r:id="rId5"/>
    <p:sldId id="312" r:id="rId6"/>
    <p:sldId id="335" r:id="rId7"/>
    <p:sldId id="336" r:id="rId8"/>
    <p:sldId id="337" r:id="rId9"/>
    <p:sldId id="330" r:id="rId10"/>
    <p:sldId id="325" r:id="rId11"/>
    <p:sldId id="327" r:id="rId12"/>
    <p:sldId id="328" r:id="rId13"/>
    <p:sldId id="29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BCF"/>
    <a:srgbClr val="CCCCFF"/>
    <a:srgbClr val="FFE89F"/>
    <a:srgbClr val="FFDA6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228" autoAdjust="0"/>
    <p:restoredTop sz="78938" autoAdjust="0"/>
  </p:normalViewPr>
  <p:slideViewPr>
    <p:cSldViewPr snapToGrid="0">
      <p:cViewPr varScale="1">
        <p:scale>
          <a:sx n="53" d="100"/>
          <a:sy n="53" d="100"/>
        </p:scale>
        <p:origin x="43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E78E9-A5AA-491E-8C6A-D821CE7F40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AAB8B-C58E-476C-B258-72472D60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3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7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2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6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5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7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90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0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9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6112" y="946567"/>
            <a:ext cx="9722296" cy="864699"/>
          </a:xfrm>
        </p:spPr>
        <p:txBody>
          <a:bodyPr>
            <a:noAutofit/>
          </a:bodyPr>
          <a:lstStyle/>
          <a:p>
            <a:r>
              <a:rPr lang="en-US" sz="7200" b="1" dirty="0"/>
              <a:t>Japan: </a:t>
            </a:r>
            <a:r>
              <a:rPr lang="en-US" sz="7200" b="1" dirty="0" smtClean="0"/>
              <a:t>Arts and Culture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6928" y="2022232"/>
            <a:ext cx="7744734" cy="949569"/>
          </a:xfrm>
        </p:spPr>
        <p:txBody>
          <a:bodyPr/>
          <a:lstStyle/>
          <a:p>
            <a:r>
              <a:rPr lang="en-US" dirty="0"/>
              <a:t>Margaret Barbee PhD </a:t>
            </a:r>
          </a:p>
          <a:p>
            <a:r>
              <a:rPr lang="en-US" dirty="0"/>
              <a:t>April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833" t="16310"/>
          <a:stretch/>
        </p:blipFill>
        <p:spPr>
          <a:xfrm>
            <a:off x="5825067" y="2370667"/>
            <a:ext cx="7774088" cy="54102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0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241" y="182880"/>
            <a:ext cx="500634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4560" t="7816" r="4560" b="-7816"/>
          <a:stretch/>
        </p:blipFill>
        <p:spPr>
          <a:xfrm>
            <a:off x="2981739" y="-496956"/>
            <a:ext cx="6798365" cy="890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3" y="639233"/>
            <a:ext cx="4571999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818" y="334568"/>
            <a:ext cx="6882938" cy="62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10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4268" y="-473685"/>
            <a:ext cx="13066268" cy="8503920"/>
          </a:xfrm>
          <a:prstGeom prst="rect">
            <a:avLst/>
          </a:prstGeom>
          <a:solidFill>
            <a:srgbClr val="DDDBCF"/>
          </a:solidFill>
        </p:spPr>
      </p:pic>
      <p:sp>
        <p:nvSpPr>
          <p:cNvPr id="3" name="TextBox 2"/>
          <p:cNvSpPr txBox="1"/>
          <p:nvPr/>
        </p:nvSpPr>
        <p:spPr>
          <a:xfrm flipH="1">
            <a:off x="-1" y="1331843"/>
            <a:ext cx="3279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Part 3  </a:t>
            </a:r>
            <a:r>
              <a:rPr lang="en-US" sz="6000" b="1" dirty="0" smtClean="0"/>
              <a:t>Kimono and Textiles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51846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238125"/>
            <a:ext cx="94964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24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B749A08-0D70-4357-8757-5315CC795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27" y="0"/>
            <a:ext cx="6149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0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353" y="-185739"/>
            <a:ext cx="5664819" cy="74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-171450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67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-171450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2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-171450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68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-171450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38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15</Words>
  <Application>Microsoft Office PowerPoint</Application>
  <PresentationFormat>Widescreen</PresentationFormat>
  <Paragraphs>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Japan: Arts and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Contra Costa County Library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Japan: Arts and Culture</dc:title>
  <dc:creator>Public PCs</dc:creator>
  <cp:lastModifiedBy>Public PCs</cp:lastModifiedBy>
  <cp:revision>132</cp:revision>
  <dcterms:created xsi:type="dcterms:W3CDTF">2019-03-25T22:25:49Z</dcterms:created>
  <dcterms:modified xsi:type="dcterms:W3CDTF">2019-04-02T00:22:07Z</dcterms:modified>
</cp:coreProperties>
</file>